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35" r:id="rId2"/>
    <p:sldId id="338" r:id="rId3"/>
    <p:sldId id="339" r:id="rId4"/>
    <p:sldId id="340" r:id="rId5"/>
    <p:sldId id="341" r:id="rId6"/>
    <p:sldId id="342" r:id="rId7"/>
    <p:sldId id="302" r:id="rId8"/>
    <p:sldId id="314" r:id="rId9"/>
    <p:sldId id="305" r:id="rId10"/>
    <p:sldId id="307" r:id="rId11"/>
    <p:sldId id="316" r:id="rId12"/>
    <p:sldId id="336" r:id="rId13"/>
    <p:sldId id="304" r:id="rId14"/>
    <p:sldId id="312" r:id="rId15"/>
    <p:sldId id="313" r:id="rId16"/>
    <p:sldId id="317" r:id="rId17"/>
    <p:sldId id="337" r:id="rId18"/>
    <p:sldId id="315" r:id="rId19"/>
    <p:sldId id="309" r:id="rId20"/>
    <p:sldId id="310" r:id="rId21"/>
    <p:sldId id="311" r:id="rId22"/>
    <p:sldId id="329"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CFC"/>
    <a:srgbClr val="DFF3F7"/>
    <a:srgbClr val="E40524"/>
    <a:srgbClr val="34495E"/>
    <a:srgbClr val="F5FDFD"/>
    <a:srgbClr val="E7F2FF"/>
    <a:srgbClr val="FF6702"/>
    <a:srgbClr val="D6B580"/>
    <a:srgbClr val="F8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92500"/>
  </p:normalViewPr>
  <p:slideViewPr>
    <p:cSldViewPr>
      <p:cViewPr varScale="1">
        <p:scale>
          <a:sx n="81" d="100"/>
          <a:sy n="81" d="100"/>
        </p:scale>
        <p:origin x="1728" y="48"/>
      </p:cViewPr>
      <p:guideLst>
        <p:guide orient="horz" pos="2160"/>
        <p:guide pos="2880"/>
      </p:guideLst>
    </p:cSldViewPr>
  </p:slideViewPr>
  <p:outlineViewPr>
    <p:cViewPr>
      <p:scale>
        <a:sx n="33" d="100"/>
        <a:sy n="33" d="100"/>
      </p:scale>
      <p:origin x="0" y="-2104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7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lik Trivedi" userId="8a6ba1b5f6a32a03" providerId="LiveId" clId="{F05A7720-5130-4C4B-B8E0-836F8DFEF1AF}"/>
    <pc:docChg chg="undo custSel modSld sldOrd">
      <pc:chgData name="Maulik Trivedi" userId="8a6ba1b5f6a32a03" providerId="LiveId" clId="{F05A7720-5130-4C4B-B8E0-836F8DFEF1AF}" dt="2019-03-19T06:04:39.377" v="962"/>
      <pc:docMkLst>
        <pc:docMk/>
      </pc:docMkLst>
      <pc:sldChg chg="addSp delSp modSp modAnim">
        <pc:chgData name="Maulik Trivedi" userId="8a6ba1b5f6a32a03" providerId="LiveId" clId="{F05A7720-5130-4C4B-B8E0-836F8DFEF1AF}" dt="2019-03-19T06:02:44.017" v="960" actId="20577"/>
        <pc:sldMkLst>
          <pc:docMk/>
          <pc:sldMk cId="1704990962" sldId="276"/>
        </pc:sldMkLst>
        <pc:spChg chg="add del">
          <ac:chgData name="Maulik Trivedi" userId="8a6ba1b5f6a32a03" providerId="LiveId" clId="{F05A7720-5130-4C4B-B8E0-836F8DFEF1AF}" dt="2019-03-19T06:02:18.800" v="954"/>
          <ac:spMkLst>
            <pc:docMk/>
            <pc:sldMk cId="1704990962" sldId="276"/>
            <ac:spMk id="3" creationId="{6F0F81CE-A92E-1E4B-AB6F-B678EB060714}"/>
          </ac:spMkLst>
        </pc:spChg>
        <pc:spChg chg="mod">
          <ac:chgData name="Maulik Trivedi" userId="8a6ba1b5f6a32a03" providerId="LiveId" clId="{F05A7720-5130-4C4B-B8E0-836F8DFEF1AF}" dt="2019-03-19T06:02:44.017" v="960" actId="20577"/>
          <ac:spMkLst>
            <pc:docMk/>
            <pc:sldMk cId="1704990962" sldId="276"/>
            <ac:spMk id="11" creationId="{00000000-0000-0000-0000-000000000000}"/>
          </ac:spMkLst>
        </pc:spChg>
      </pc:sldChg>
      <pc:sldChg chg="modSp">
        <pc:chgData name="Maulik Trivedi" userId="8a6ba1b5f6a32a03" providerId="LiveId" clId="{F05A7720-5130-4C4B-B8E0-836F8DFEF1AF}" dt="2019-03-19T04:02:49.297" v="57" actId="207"/>
        <pc:sldMkLst>
          <pc:docMk/>
          <pc:sldMk cId="457837807" sldId="277"/>
        </pc:sldMkLst>
        <pc:spChg chg="mod">
          <ac:chgData name="Maulik Trivedi" userId="8a6ba1b5f6a32a03" providerId="LiveId" clId="{F05A7720-5130-4C4B-B8E0-836F8DFEF1AF}" dt="2019-03-19T04:02:43.219" v="55" actId="207"/>
          <ac:spMkLst>
            <pc:docMk/>
            <pc:sldMk cId="457837807" sldId="277"/>
            <ac:spMk id="5" creationId="{00000000-0000-0000-0000-000000000000}"/>
          </ac:spMkLst>
        </pc:spChg>
        <pc:spChg chg="mod">
          <ac:chgData name="Maulik Trivedi" userId="8a6ba1b5f6a32a03" providerId="LiveId" clId="{F05A7720-5130-4C4B-B8E0-836F8DFEF1AF}" dt="2019-03-19T04:02:46.650" v="56" actId="207"/>
          <ac:spMkLst>
            <pc:docMk/>
            <pc:sldMk cId="457837807" sldId="277"/>
            <ac:spMk id="22" creationId="{00000000-0000-0000-0000-000000000000}"/>
          </ac:spMkLst>
        </pc:spChg>
        <pc:spChg chg="mod">
          <ac:chgData name="Maulik Trivedi" userId="8a6ba1b5f6a32a03" providerId="LiveId" clId="{F05A7720-5130-4C4B-B8E0-836F8DFEF1AF}" dt="2019-03-19T04:02:49.297" v="57" actId="207"/>
          <ac:spMkLst>
            <pc:docMk/>
            <pc:sldMk cId="457837807" sldId="277"/>
            <ac:spMk id="23" creationId="{00000000-0000-0000-0000-000000000000}"/>
          </ac:spMkLst>
        </pc:spChg>
      </pc:sldChg>
      <pc:sldChg chg="addSp delSp addAnim delAnim modAnim">
        <pc:chgData name="Maulik Trivedi" userId="8a6ba1b5f6a32a03" providerId="LiveId" clId="{F05A7720-5130-4C4B-B8E0-836F8DFEF1AF}" dt="2019-03-19T04:22:13.826" v="87"/>
        <pc:sldMkLst>
          <pc:docMk/>
          <pc:sldMk cId="1381022599" sldId="281"/>
        </pc:sldMkLst>
        <pc:grpChg chg="add del">
          <ac:chgData name="Maulik Trivedi" userId="8a6ba1b5f6a32a03" providerId="LiveId" clId="{F05A7720-5130-4C4B-B8E0-836F8DFEF1AF}" dt="2019-03-19T04:04:11.248" v="63" actId="478"/>
          <ac:grpSpMkLst>
            <pc:docMk/>
            <pc:sldMk cId="1381022599" sldId="281"/>
            <ac:grpSpMk id="180" creationId="{00000000-0000-0000-0000-000000000000}"/>
          </ac:grpSpMkLst>
        </pc:grpChg>
        <pc:grpChg chg="add del">
          <ac:chgData name="Maulik Trivedi" userId="8a6ba1b5f6a32a03" providerId="LiveId" clId="{F05A7720-5130-4C4B-B8E0-836F8DFEF1AF}" dt="2019-03-19T04:04:03.159" v="60" actId="478"/>
          <ac:grpSpMkLst>
            <pc:docMk/>
            <pc:sldMk cId="1381022599" sldId="281"/>
            <ac:grpSpMk id="184" creationId="{00000000-0000-0000-0000-000000000000}"/>
          </ac:grpSpMkLst>
        </pc:grpChg>
      </pc:sldChg>
      <pc:sldChg chg="modAnim">
        <pc:chgData name="Maulik Trivedi" userId="8a6ba1b5f6a32a03" providerId="LiveId" clId="{F05A7720-5130-4C4B-B8E0-836F8DFEF1AF}" dt="2019-03-19T04:25:08.257" v="92"/>
        <pc:sldMkLst>
          <pc:docMk/>
          <pc:sldMk cId="1107559591" sldId="287"/>
        </pc:sldMkLst>
      </pc:sldChg>
      <pc:sldChg chg="modSp">
        <pc:chgData name="Maulik Trivedi" userId="8a6ba1b5f6a32a03" providerId="LiveId" clId="{F05A7720-5130-4C4B-B8E0-836F8DFEF1AF}" dt="2019-03-19T04:29:33.397" v="96" actId="2711"/>
        <pc:sldMkLst>
          <pc:docMk/>
          <pc:sldMk cId="2036893168" sldId="288"/>
        </pc:sldMkLst>
        <pc:spChg chg="mod">
          <ac:chgData name="Maulik Trivedi" userId="8a6ba1b5f6a32a03" providerId="LiveId" clId="{F05A7720-5130-4C4B-B8E0-836F8DFEF1AF}" dt="2019-03-19T04:29:33.397" v="96" actId="2711"/>
          <ac:spMkLst>
            <pc:docMk/>
            <pc:sldMk cId="2036893168" sldId="288"/>
            <ac:spMk id="3" creationId="{00000000-0000-0000-0000-000000000000}"/>
          </ac:spMkLst>
        </pc:spChg>
      </pc:sldChg>
      <pc:sldChg chg="ord">
        <pc:chgData name="Maulik Trivedi" userId="8a6ba1b5f6a32a03" providerId="LiveId" clId="{F05A7720-5130-4C4B-B8E0-836F8DFEF1AF}" dt="2019-03-19T04:30:52.126" v="97"/>
        <pc:sldMkLst>
          <pc:docMk/>
          <pc:sldMk cId="1042426418" sldId="291"/>
        </pc:sldMkLst>
      </pc:sldChg>
      <pc:sldChg chg="addSp">
        <pc:chgData name="Maulik Trivedi" userId="8a6ba1b5f6a32a03" providerId="LiveId" clId="{F05A7720-5130-4C4B-B8E0-836F8DFEF1AF}" dt="2019-03-19T06:04:39.377" v="962"/>
        <pc:sldMkLst>
          <pc:docMk/>
          <pc:sldMk cId="1209109255" sldId="292"/>
        </pc:sldMkLst>
        <pc:spChg chg="add">
          <ac:chgData name="Maulik Trivedi" userId="8a6ba1b5f6a32a03" providerId="LiveId" clId="{F05A7720-5130-4C4B-B8E0-836F8DFEF1AF}" dt="2019-03-19T06:04:39.377" v="962"/>
          <ac:spMkLst>
            <pc:docMk/>
            <pc:sldMk cId="1209109255" sldId="292"/>
            <ac:spMk id="96" creationId="{0FE0479D-99A9-8541-ACFC-4FDBC6485692}"/>
          </ac:spMkLst>
        </pc:spChg>
        <pc:spChg chg="add">
          <ac:chgData name="Maulik Trivedi" userId="8a6ba1b5f6a32a03" providerId="LiveId" clId="{F05A7720-5130-4C4B-B8E0-836F8DFEF1AF}" dt="2019-03-19T06:04:39.377" v="962"/>
          <ac:spMkLst>
            <pc:docMk/>
            <pc:sldMk cId="1209109255" sldId="292"/>
            <ac:spMk id="97" creationId="{9273A718-9083-8946-AA7E-73187FFB1D35}"/>
          </ac:spMkLst>
        </pc:spChg>
      </pc:sldChg>
      <pc:sldChg chg="addSp">
        <pc:chgData name="Maulik Trivedi" userId="8a6ba1b5f6a32a03" providerId="LiveId" clId="{F05A7720-5130-4C4B-B8E0-836F8DFEF1AF}" dt="2019-03-19T06:04:36.790" v="961"/>
        <pc:sldMkLst>
          <pc:docMk/>
          <pc:sldMk cId="1032985793" sldId="293"/>
        </pc:sldMkLst>
        <pc:spChg chg="add">
          <ac:chgData name="Maulik Trivedi" userId="8a6ba1b5f6a32a03" providerId="LiveId" clId="{F05A7720-5130-4C4B-B8E0-836F8DFEF1AF}" dt="2019-03-19T06:04:36.790" v="961"/>
          <ac:spMkLst>
            <pc:docMk/>
            <pc:sldMk cId="1032985793" sldId="293"/>
            <ac:spMk id="104" creationId="{0476BF90-595F-6940-B8F8-DB4270EBD093}"/>
          </ac:spMkLst>
        </pc:spChg>
        <pc:spChg chg="add">
          <ac:chgData name="Maulik Trivedi" userId="8a6ba1b5f6a32a03" providerId="LiveId" clId="{F05A7720-5130-4C4B-B8E0-836F8DFEF1AF}" dt="2019-03-19T06:04:36.790" v="961"/>
          <ac:spMkLst>
            <pc:docMk/>
            <pc:sldMk cId="1032985793" sldId="293"/>
            <ac:spMk id="105" creationId="{4DA2E9A9-B18B-7A41-BAA4-5A94FFB8C656}"/>
          </ac:spMkLst>
        </pc:spChg>
      </pc:sldChg>
      <pc:sldChg chg="addSp modSp modAnim">
        <pc:chgData name="Maulik Trivedi" userId="8a6ba1b5f6a32a03" providerId="LiveId" clId="{F05A7720-5130-4C4B-B8E0-836F8DFEF1AF}" dt="2019-03-19T04:41:12.526" v="168"/>
        <pc:sldMkLst>
          <pc:docMk/>
          <pc:sldMk cId="427281775" sldId="294"/>
        </pc:sldMkLst>
        <pc:spChg chg="add mod">
          <ac:chgData name="Maulik Trivedi" userId="8a6ba1b5f6a32a03" providerId="LiveId" clId="{F05A7720-5130-4C4B-B8E0-836F8DFEF1AF}" dt="2019-03-19T04:32:46.317" v="135" actId="207"/>
          <ac:spMkLst>
            <pc:docMk/>
            <pc:sldMk cId="427281775" sldId="294"/>
            <ac:spMk id="4" creationId="{0F79C5C3-B5BF-6941-941B-E6E08A0AB5F7}"/>
          </ac:spMkLst>
        </pc:spChg>
        <pc:spChg chg="add mod">
          <ac:chgData name="Maulik Trivedi" userId="8a6ba1b5f6a32a03" providerId="LiveId" clId="{F05A7720-5130-4C4B-B8E0-836F8DFEF1AF}" dt="2019-03-19T04:33:15.281" v="141" actId="1036"/>
          <ac:spMkLst>
            <pc:docMk/>
            <pc:sldMk cId="427281775" sldId="294"/>
            <ac:spMk id="76" creationId="{71B062DE-1C7A-6D49-821C-94D7838AD79F}"/>
          </ac:spMkLst>
        </pc:spChg>
        <pc:spChg chg="add mod">
          <ac:chgData name="Maulik Trivedi" userId="8a6ba1b5f6a32a03" providerId="LiveId" clId="{F05A7720-5130-4C4B-B8E0-836F8DFEF1AF}" dt="2019-03-19T04:33:36.936" v="145" actId="14100"/>
          <ac:spMkLst>
            <pc:docMk/>
            <pc:sldMk cId="427281775" sldId="294"/>
            <ac:spMk id="77" creationId="{8E631465-D352-B34E-B2F4-1E04F8315B65}"/>
          </ac:spMkLst>
        </pc:spChg>
        <pc:spChg chg="add mod">
          <ac:chgData name="Maulik Trivedi" userId="8a6ba1b5f6a32a03" providerId="LiveId" clId="{F05A7720-5130-4C4B-B8E0-836F8DFEF1AF}" dt="2019-03-19T04:33:47.566" v="149" actId="14100"/>
          <ac:spMkLst>
            <pc:docMk/>
            <pc:sldMk cId="427281775" sldId="294"/>
            <ac:spMk id="78" creationId="{EF3F0EDC-B470-CF4A-AE2E-D2E05880D09D}"/>
          </ac:spMkLst>
        </pc:spChg>
        <pc:spChg chg="add mod">
          <ac:chgData name="Maulik Trivedi" userId="8a6ba1b5f6a32a03" providerId="LiveId" clId="{F05A7720-5130-4C4B-B8E0-836F8DFEF1AF}" dt="2019-03-19T04:34:02.737" v="152" actId="14100"/>
          <ac:spMkLst>
            <pc:docMk/>
            <pc:sldMk cId="427281775" sldId="294"/>
            <ac:spMk id="79" creationId="{3F7EB315-A73F-E54F-AD66-9A1F5A84E736}"/>
          </ac:spMkLst>
        </pc:spChg>
        <pc:spChg chg="add mod">
          <ac:chgData name="Maulik Trivedi" userId="8a6ba1b5f6a32a03" providerId="LiveId" clId="{F05A7720-5130-4C4B-B8E0-836F8DFEF1AF}" dt="2019-03-19T04:34:09.440" v="155" actId="14100"/>
          <ac:spMkLst>
            <pc:docMk/>
            <pc:sldMk cId="427281775" sldId="294"/>
            <ac:spMk id="80" creationId="{E06B87A3-1A6F-6945-87C9-9D43EE56B827}"/>
          </ac:spMkLst>
        </pc:spChg>
      </pc:sldChg>
      <pc:sldChg chg="modSp">
        <pc:chgData name="Maulik Trivedi" userId="8a6ba1b5f6a32a03" providerId="LiveId" clId="{F05A7720-5130-4C4B-B8E0-836F8DFEF1AF}" dt="2019-03-19T04:31:17.782" v="100" actId="313"/>
        <pc:sldMkLst>
          <pc:docMk/>
          <pc:sldMk cId="456942861" sldId="296"/>
        </pc:sldMkLst>
        <pc:spChg chg="mod">
          <ac:chgData name="Maulik Trivedi" userId="8a6ba1b5f6a32a03" providerId="LiveId" clId="{F05A7720-5130-4C4B-B8E0-836F8DFEF1AF}" dt="2019-03-19T04:31:17.782" v="100" actId="313"/>
          <ac:spMkLst>
            <pc:docMk/>
            <pc:sldMk cId="456942861" sldId="296"/>
            <ac:spMk id="3" creationId="{00000000-0000-0000-0000-000000000000}"/>
          </ac:spMkLst>
        </pc:spChg>
      </pc:sldChg>
      <pc:sldChg chg="modSp">
        <pc:chgData name="Maulik Trivedi" userId="8a6ba1b5f6a32a03" providerId="LiveId" clId="{F05A7720-5130-4C4B-B8E0-836F8DFEF1AF}" dt="2019-03-19T04:53:34.396" v="171" actId="207"/>
        <pc:sldMkLst>
          <pc:docMk/>
          <pc:sldMk cId="1868403303" sldId="297"/>
        </pc:sldMkLst>
        <pc:spChg chg="mod">
          <ac:chgData name="Maulik Trivedi" userId="8a6ba1b5f6a32a03" providerId="LiveId" clId="{F05A7720-5130-4C4B-B8E0-836F8DFEF1AF}" dt="2019-03-19T04:53:34.396" v="171" actId="207"/>
          <ac:spMkLst>
            <pc:docMk/>
            <pc:sldMk cId="1868403303" sldId="297"/>
            <ac:spMk id="3" creationId="{00000000-0000-0000-0000-000000000000}"/>
          </ac:spMkLst>
        </pc:spChg>
      </pc:sldChg>
      <pc:sldChg chg="modSp modAnim">
        <pc:chgData name="Maulik Trivedi" userId="8a6ba1b5f6a32a03" providerId="LiveId" clId="{F05A7720-5130-4C4B-B8E0-836F8DFEF1AF}" dt="2019-03-19T04:58:53.968" v="297"/>
        <pc:sldMkLst>
          <pc:docMk/>
          <pc:sldMk cId="384206053" sldId="300"/>
        </pc:sldMkLst>
        <pc:spChg chg="mod">
          <ac:chgData name="Maulik Trivedi" userId="8a6ba1b5f6a32a03" providerId="LiveId" clId="{F05A7720-5130-4C4B-B8E0-836F8DFEF1AF}" dt="2019-03-19T04:56:04.303" v="230"/>
          <ac:spMkLst>
            <pc:docMk/>
            <pc:sldMk cId="384206053" sldId="300"/>
            <ac:spMk id="2" creationId="{00000000-0000-0000-0000-000000000000}"/>
          </ac:spMkLst>
        </pc:spChg>
        <pc:spChg chg="mod">
          <ac:chgData name="Maulik Trivedi" userId="8a6ba1b5f6a32a03" providerId="LiveId" clId="{F05A7720-5130-4C4B-B8E0-836F8DFEF1AF}" dt="2019-03-19T04:56:04.303" v="230"/>
          <ac:spMkLst>
            <pc:docMk/>
            <pc:sldMk cId="384206053" sldId="300"/>
            <ac:spMk id="3" creationId="{00000000-0000-0000-0000-000000000000}"/>
          </ac:spMkLst>
        </pc:spChg>
        <pc:spChg chg="mod">
          <ac:chgData name="Maulik Trivedi" userId="8a6ba1b5f6a32a03" providerId="LiveId" clId="{F05A7720-5130-4C4B-B8E0-836F8DFEF1AF}" dt="2019-03-19T04:56:04.303" v="230"/>
          <ac:spMkLst>
            <pc:docMk/>
            <pc:sldMk cId="384206053" sldId="300"/>
            <ac:spMk id="156" creationId="{00000000-0000-0000-0000-000000000000}"/>
          </ac:spMkLst>
        </pc:spChg>
        <pc:spChg chg="mod">
          <ac:chgData name="Maulik Trivedi" userId="8a6ba1b5f6a32a03" providerId="LiveId" clId="{F05A7720-5130-4C4B-B8E0-836F8DFEF1AF}" dt="2019-03-19T04:56:04.303" v="230"/>
          <ac:spMkLst>
            <pc:docMk/>
            <pc:sldMk cId="384206053" sldId="300"/>
            <ac:spMk id="157" creationId="{00000000-0000-0000-0000-000000000000}"/>
          </ac:spMkLst>
        </pc:spChg>
        <pc:spChg chg="mod">
          <ac:chgData name="Maulik Trivedi" userId="8a6ba1b5f6a32a03" providerId="LiveId" clId="{F05A7720-5130-4C4B-B8E0-836F8DFEF1AF}" dt="2019-03-19T04:56:04.303" v="230"/>
          <ac:spMkLst>
            <pc:docMk/>
            <pc:sldMk cId="384206053" sldId="300"/>
            <ac:spMk id="158" creationId="{00000000-0000-0000-0000-000000000000}"/>
          </ac:spMkLst>
        </pc:spChg>
        <pc:spChg chg="mod">
          <ac:chgData name="Maulik Trivedi" userId="8a6ba1b5f6a32a03" providerId="LiveId" clId="{F05A7720-5130-4C4B-B8E0-836F8DFEF1AF}" dt="2019-03-19T04:56:04.303" v="230"/>
          <ac:spMkLst>
            <pc:docMk/>
            <pc:sldMk cId="384206053" sldId="300"/>
            <ac:spMk id="159" creationId="{00000000-0000-0000-0000-000000000000}"/>
          </ac:spMkLst>
        </pc:spChg>
        <pc:spChg chg="mod">
          <ac:chgData name="Maulik Trivedi" userId="8a6ba1b5f6a32a03" providerId="LiveId" clId="{F05A7720-5130-4C4B-B8E0-836F8DFEF1AF}" dt="2019-03-19T04:56:04.303" v="230"/>
          <ac:spMkLst>
            <pc:docMk/>
            <pc:sldMk cId="384206053" sldId="300"/>
            <ac:spMk id="160" creationId="{00000000-0000-0000-0000-000000000000}"/>
          </ac:spMkLst>
        </pc:spChg>
        <pc:spChg chg="mod">
          <ac:chgData name="Maulik Trivedi" userId="8a6ba1b5f6a32a03" providerId="LiveId" clId="{F05A7720-5130-4C4B-B8E0-836F8DFEF1AF}" dt="2019-03-19T04:56:04.303" v="230"/>
          <ac:spMkLst>
            <pc:docMk/>
            <pc:sldMk cId="384206053" sldId="300"/>
            <ac:spMk id="161" creationId="{00000000-0000-0000-0000-000000000000}"/>
          </ac:spMkLst>
        </pc:spChg>
        <pc:spChg chg="mod">
          <ac:chgData name="Maulik Trivedi" userId="8a6ba1b5f6a32a03" providerId="LiveId" clId="{F05A7720-5130-4C4B-B8E0-836F8DFEF1AF}" dt="2019-03-19T04:56:04.303" v="230"/>
          <ac:spMkLst>
            <pc:docMk/>
            <pc:sldMk cId="384206053" sldId="300"/>
            <ac:spMk id="162" creationId="{00000000-0000-0000-0000-000000000000}"/>
          </ac:spMkLst>
        </pc:spChg>
        <pc:spChg chg="mod">
          <ac:chgData name="Maulik Trivedi" userId="8a6ba1b5f6a32a03" providerId="LiveId" clId="{F05A7720-5130-4C4B-B8E0-836F8DFEF1AF}" dt="2019-03-19T04:56:04.303" v="230"/>
          <ac:spMkLst>
            <pc:docMk/>
            <pc:sldMk cId="384206053" sldId="300"/>
            <ac:spMk id="163" creationId="{00000000-0000-0000-0000-000000000000}"/>
          </ac:spMkLst>
        </pc:spChg>
        <pc:spChg chg="mod">
          <ac:chgData name="Maulik Trivedi" userId="8a6ba1b5f6a32a03" providerId="LiveId" clId="{F05A7720-5130-4C4B-B8E0-836F8DFEF1AF}" dt="2019-03-19T04:56:04.303" v="230"/>
          <ac:spMkLst>
            <pc:docMk/>
            <pc:sldMk cId="384206053" sldId="300"/>
            <ac:spMk id="164" creationId="{00000000-0000-0000-0000-000000000000}"/>
          </ac:spMkLst>
        </pc:spChg>
        <pc:spChg chg="mod">
          <ac:chgData name="Maulik Trivedi" userId="8a6ba1b5f6a32a03" providerId="LiveId" clId="{F05A7720-5130-4C4B-B8E0-836F8DFEF1AF}" dt="2019-03-19T04:56:04.303" v="230"/>
          <ac:spMkLst>
            <pc:docMk/>
            <pc:sldMk cId="384206053" sldId="300"/>
            <ac:spMk id="165" creationId="{00000000-0000-0000-0000-000000000000}"/>
          </ac:spMkLst>
        </pc:spChg>
        <pc:spChg chg="mod">
          <ac:chgData name="Maulik Trivedi" userId="8a6ba1b5f6a32a03" providerId="LiveId" clId="{F05A7720-5130-4C4B-B8E0-836F8DFEF1AF}" dt="2019-03-19T04:56:04.303" v="230"/>
          <ac:spMkLst>
            <pc:docMk/>
            <pc:sldMk cId="384206053" sldId="300"/>
            <ac:spMk id="166" creationId="{00000000-0000-0000-0000-000000000000}"/>
          </ac:spMkLst>
        </pc:spChg>
        <pc:spChg chg="mod">
          <ac:chgData name="Maulik Trivedi" userId="8a6ba1b5f6a32a03" providerId="LiveId" clId="{F05A7720-5130-4C4B-B8E0-836F8DFEF1AF}" dt="2019-03-19T04:56:04.303" v="230"/>
          <ac:spMkLst>
            <pc:docMk/>
            <pc:sldMk cId="384206053" sldId="300"/>
            <ac:spMk id="167" creationId="{00000000-0000-0000-0000-000000000000}"/>
          </ac:spMkLst>
        </pc:spChg>
        <pc:spChg chg="mod">
          <ac:chgData name="Maulik Trivedi" userId="8a6ba1b5f6a32a03" providerId="LiveId" clId="{F05A7720-5130-4C4B-B8E0-836F8DFEF1AF}" dt="2019-03-19T04:56:04.303" v="230"/>
          <ac:spMkLst>
            <pc:docMk/>
            <pc:sldMk cId="384206053" sldId="300"/>
            <ac:spMk id="168" creationId="{00000000-0000-0000-0000-000000000000}"/>
          </ac:spMkLst>
        </pc:spChg>
        <pc:spChg chg="mod">
          <ac:chgData name="Maulik Trivedi" userId="8a6ba1b5f6a32a03" providerId="LiveId" clId="{F05A7720-5130-4C4B-B8E0-836F8DFEF1AF}" dt="2019-03-19T04:56:04.303" v="230"/>
          <ac:spMkLst>
            <pc:docMk/>
            <pc:sldMk cId="384206053" sldId="300"/>
            <ac:spMk id="170" creationId="{00000000-0000-0000-0000-000000000000}"/>
          </ac:spMkLst>
        </pc:spChg>
        <pc:spChg chg="mod">
          <ac:chgData name="Maulik Trivedi" userId="8a6ba1b5f6a32a03" providerId="LiveId" clId="{F05A7720-5130-4C4B-B8E0-836F8DFEF1AF}" dt="2019-03-19T04:56:04.303" v="230"/>
          <ac:spMkLst>
            <pc:docMk/>
            <pc:sldMk cId="384206053" sldId="300"/>
            <ac:spMk id="171" creationId="{00000000-0000-0000-0000-000000000000}"/>
          </ac:spMkLst>
        </pc:spChg>
        <pc:spChg chg="mod">
          <ac:chgData name="Maulik Trivedi" userId="8a6ba1b5f6a32a03" providerId="LiveId" clId="{F05A7720-5130-4C4B-B8E0-836F8DFEF1AF}" dt="2019-03-19T04:56:04.303" v="230"/>
          <ac:spMkLst>
            <pc:docMk/>
            <pc:sldMk cId="384206053" sldId="300"/>
            <ac:spMk id="173" creationId="{00000000-0000-0000-0000-000000000000}"/>
          </ac:spMkLst>
        </pc:spChg>
        <pc:spChg chg="mod">
          <ac:chgData name="Maulik Trivedi" userId="8a6ba1b5f6a32a03" providerId="LiveId" clId="{F05A7720-5130-4C4B-B8E0-836F8DFEF1AF}" dt="2019-03-19T04:56:04.303" v="230"/>
          <ac:spMkLst>
            <pc:docMk/>
            <pc:sldMk cId="384206053" sldId="300"/>
            <ac:spMk id="174" creationId="{00000000-0000-0000-0000-000000000000}"/>
          </ac:spMkLst>
        </pc:spChg>
        <pc:spChg chg="mod">
          <ac:chgData name="Maulik Trivedi" userId="8a6ba1b5f6a32a03" providerId="LiveId" clId="{F05A7720-5130-4C4B-B8E0-836F8DFEF1AF}" dt="2019-03-19T04:56:04.303" v="230"/>
          <ac:spMkLst>
            <pc:docMk/>
            <pc:sldMk cId="384206053" sldId="300"/>
            <ac:spMk id="176" creationId="{00000000-0000-0000-0000-000000000000}"/>
          </ac:spMkLst>
        </pc:spChg>
        <pc:spChg chg="mod">
          <ac:chgData name="Maulik Trivedi" userId="8a6ba1b5f6a32a03" providerId="LiveId" clId="{F05A7720-5130-4C4B-B8E0-836F8DFEF1AF}" dt="2019-03-19T04:56:04.303" v="230"/>
          <ac:spMkLst>
            <pc:docMk/>
            <pc:sldMk cId="384206053" sldId="300"/>
            <ac:spMk id="177" creationId="{00000000-0000-0000-0000-000000000000}"/>
          </ac:spMkLst>
        </pc:spChg>
        <pc:spChg chg="mod">
          <ac:chgData name="Maulik Trivedi" userId="8a6ba1b5f6a32a03" providerId="LiveId" clId="{F05A7720-5130-4C4B-B8E0-836F8DFEF1AF}" dt="2019-03-19T04:56:04.303" v="230"/>
          <ac:spMkLst>
            <pc:docMk/>
            <pc:sldMk cId="384206053" sldId="300"/>
            <ac:spMk id="179" creationId="{00000000-0000-0000-0000-000000000000}"/>
          </ac:spMkLst>
        </pc:spChg>
        <pc:spChg chg="mod">
          <ac:chgData name="Maulik Trivedi" userId="8a6ba1b5f6a32a03" providerId="LiveId" clId="{F05A7720-5130-4C4B-B8E0-836F8DFEF1AF}" dt="2019-03-19T04:56:04.303" v="230"/>
          <ac:spMkLst>
            <pc:docMk/>
            <pc:sldMk cId="384206053" sldId="300"/>
            <ac:spMk id="180" creationId="{00000000-0000-0000-0000-000000000000}"/>
          </ac:spMkLst>
        </pc:spChg>
        <pc:spChg chg="mod">
          <ac:chgData name="Maulik Trivedi" userId="8a6ba1b5f6a32a03" providerId="LiveId" clId="{F05A7720-5130-4C4B-B8E0-836F8DFEF1AF}" dt="2019-03-19T04:56:04.303" v="230"/>
          <ac:spMkLst>
            <pc:docMk/>
            <pc:sldMk cId="384206053" sldId="300"/>
            <ac:spMk id="182" creationId="{00000000-0000-0000-0000-000000000000}"/>
          </ac:spMkLst>
        </pc:spChg>
        <pc:spChg chg="mod">
          <ac:chgData name="Maulik Trivedi" userId="8a6ba1b5f6a32a03" providerId="LiveId" clId="{F05A7720-5130-4C4B-B8E0-836F8DFEF1AF}" dt="2019-03-19T04:56:04.303" v="230"/>
          <ac:spMkLst>
            <pc:docMk/>
            <pc:sldMk cId="384206053" sldId="300"/>
            <ac:spMk id="183" creationId="{00000000-0000-0000-0000-000000000000}"/>
          </ac:spMkLst>
        </pc:spChg>
        <pc:spChg chg="mod">
          <ac:chgData name="Maulik Trivedi" userId="8a6ba1b5f6a32a03" providerId="LiveId" clId="{F05A7720-5130-4C4B-B8E0-836F8DFEF1AF}" dt="2019-03-19T04:56:04.303" v="230"/>
          <ac:spMkLst>
            <pc:docMk/>
            <pc:sldMk cId="384206053" sldId="300"/>
            <ac:spMk id="185" creationId="{00000000-0000-0000-0000-000000000000}"/>
          </ac:spMkLst>
        </pc:spChg>
        <pc:spChg chg="mod">
          <ac:chgData name="Maulik Trivedi" userId="8a6ba1b5f6a32a03" providerId="LiveId" clId="{F05A7720-5130-4C4B-B8E0-836F8DFEF1AF}" dt="2019-03-19T04:56:04.303" v="230"/>
          <ac:spMkLst>
            <pc:docMk/>
            <pc:sldMk cId="384206053" sldId="300"/>
            <ac:spMk id="186" creationId="{00000000-0000-0000-0000-000000000000}"/>
          </ac:spMkLst>
        </pc:spChg>
        <pc:spChg chg="mod">
          <ac:chgData name="Maulik Trivedi" userId="8a6ba1b5f6a32a03" providerId="LiveId" clId="{F05A7720-5130-4C4B-B8E0-836F8DFEF1AF}" dt="2019-03-19T04:56:04.303" v="230"/>
          <ac:spMkLst>
            <pc:docMk/>
            <pc:sldMk cId="384206053" sldId="300"/>
            <ac:spMk id="187" creationId="{00000000-0000-0000-0000-000000000000}"/>
          </ac:spMkLst>
        </pc:spChg>
        <pc:spChg chg="mod">
          <ac:chgData name="Maulik Trivedi" userId="8a6ba1b5f6a32a03" providerId="LiveId" clId="{F05A7720-5130-4C4B-B8E0-836F8DFEF1AF}" dt="2019-03-19T04:56:04.303" v="230"/>
          <ac:spMkLst>
            <pc:docMk/>
            <pc:sldMk cId="384206053" sldId="300"/>
            <ac:spMk id="188" creationId="{00000000-0000-0000-0000-000000000000}"/>
          </ac:spMkLst>
        </pc:spChg>
        <pc:spChg chg="mod">
          <ac:chgData name="Maulik Trivedi" userId="8a6ba1b5f6a32a03" providerId="LiveId" clId="{F05A7720-5130-4C4B-B8E0-836F8DFEF1AF}" dt="2019-03-19T04:56:04.303" v="230"/>
          <ac:spMkLst>
            <pc:docMk/>
            <pc:sldMk cId="384206053" sldId="300"/>
            <ac:spMk id="189" creationId="{00000000-0000-0000-0000-000000000000}"/>
          </ac:spMkLst>
        </pc:spChg>
        <pc:spChg chg="mod">
          <ac:chgData name="Maulik Trivedi" userId="8a6ba1b5f6a32a03" providerId="LiveId" clId="{F05A7720-5130-4C4B-B8E0-836F8DFEF1AF}" dt="2019-03-19T04:56:04.303" v="230"/>
          <ac:spMkLst>
            <pc:docMk/>
            <pc:sldMk cId="384206053" sldId="300"/>
            <ac:spMk id="190" creationId="{00000000-0000-0000-0000-000000000000}"/>
          </ac:spMkLst>
        </pc:spChg>
        <pc:spChg chg="mod">
          <ac:chgData name="Maulik Trivedi" userId="8a6ba1b5f6a32a03" providerId="LiveId" clId="{F05A7720-5130-4C4B-B8E0-836F8DFEF1AF}" dt="2019-03-19T04:56:04.303" v="230"/>
          <ac:spMkLst>
            <pc:docMk/>
            <pc:sldMk cId="384206053" sldId="300"/>
            <ac:spMk id="191" creationId="{00000000-0000-0000-0000-000000000000}"/>
          </ac:spMkLst>
        </pc:spChg>
        <pc:spChg chg="mod">
          <ac:chgData name="Maulik Trivedi" userId="8a6ba1b5f6a32a03" providerId="LiveId" clId="{F05A7720-5130-4C4B-B8E0-836F8DFEF1AF}" dt="2019-03-19T04:56:04.303" v="230"/>
          <ac:spMkLst>
            <pc:docMk/>
            <pc:sldMk cId="384206053" sldId="300"/>
            <ac:spMk id="192" creationId="{00000000-0000-0000-0000-000000000000}"/>
          </ac:spMkLst>
        </pc:spChg>
        <pc:spChg chg="mod">
          <ac:chgData name="Maulik Trivedi" userId="8a6ba1b5f6a32a03" providerId="LiveId" clId="{F05A7720-5130-4C4B-B8E0-836F8DFEF1AF}" dt="2019-03-19T04:56:04.303" v="230"/>
          <ac:spMkLst>
            <pc:docMk/>
            <pc:sldMk cId="384206053" sldId="300"/>
            <ac:spMk id="193" creationId="{00000000-0000-0000-0000-000000000000}"/>
          </ac:spMkLst>
        </pc:spChg>
        <pc:spChg chg="mod">
          <ac:chgData name="Maulik Trivedi" userId="8a6ba1b5f6a32a03" providerId="LiveId" clId="{F05A7720-5130-4C4B-B8E0-836F8DFEF1AF}" dt="2019-03-19T04:56:04.303" v="230"/>
          <ac:spMkLst>
            <pc:docMk/>
            <pc:sldMk cId="384206053" sldId="300"/>
            <ac:spMk id="194" creationId="{00000000-0000-0000-0000-000000000000}"/>
          </ac:spMkLst>
        </pc:spChg>
        <pc:spChg chg="mod">
          <ac:chgData name="Maulik Trivedi" userId="8a6ba1b5f6a32a03" providerId="LiveId" clId="{F05A7720-5130-4C4B-B8E0-836F8DFEF1AF}" dt="2019-03-19T04:56:04.303" v="230"/>
          <ac:spMkLst>
            <pc:docMk/>
            <pc:sldMk cId="384206053" sldId="300"/>
            <ac:spMk id="195" creationId="{00000000-0000-0000-0000-000000000000}"/>
          </ac:spMkLst>
        </pc:spChg>
        <pc:spChg chg="mod">
          <ac:chgData name="Maulik Trivedi" userId="8a6ba1b5f6a32a03" providerId="LiveId" clId="{F05A7720-5130-4C4B-B8E0-836F8DFEF1AF}" dt="2019-03-19T04:56:04.303" v="230"/>
          <ac:spMkLst>
            <pc:docMk/>
            <pc:sldMk cId="384206053" sldId="300"/>
            <ac:spMk id="196" creationId="{00000000-0000-0000-0000-000000000000}"/>
          </ac:spMkLst>
        </pc:spChg>
        <pc:spChg chg="mod">
          <ac:chgData name="Maulik Trivedi" userId="8a6ba1b5f6a32a03" providerId="LiveId" clId="{F05A7720-5130-4C4B-B8E0-836F8DFEF1AF}" dt="2019-03-19T04:56:04.303" v="230"/>
          <ac:spMkLst>
            <pc:docMk/>
            <pc:sldMk cId="384206053" sldId="300"/>
            <ac:spMk id="197" creationId="{00000000-0000-0000-0000-000000000000}"/>
          </ac:spMkLst>
        </pc:spChg>
        <pc:spChg chg="mod">
          <ac:chgData name="Maulik Trivedi" userId="8a6ba1b5f6a32a03" providerId="LiveId" clId="{F05A7720-5130-4C4B-B8E0-836F8DFEF1AF}" dt="2019-03-19T04:56:04.303" v="230"/>
          <ac:spMkLst>
            <pc:docMk/>
            <pc:sldMk cId="384206053" sldId="300"/>
            <ac:spMk id="198" creationId="{00000000-0000-0000-0000-000000000000}"/>
          </ac:spMkLst>
        </pc:spChg>
        <pc:spChg chg="mod">
          <ac:chgData name="Maulik Trivedi" userId="8a6ba1b5f6a32a03" providerId="LiveId" clId="{F05A7720-5130-4C4B-B8E0-836F8DFEF1AF}" dt="2019-03-19T04:56:04.303" v="230"/>
          <ac:spMkLst>
            <pc:docMk/>
            <pc:sldMk cId="384206053" sldId="300"/>
            <ac:spMk id="199" creationId="{00000000-0000-0000-0000-000000000000}"/>
          </ac:spMkLst>
        </pc:spChg>
        <pc:spChg chg="mod">
          <ac:chgData name="Maulik Trivedi" userId="8a6ba1b5f6a32a03" providerId="LiveId" clId="{F05A7720-5130-4C4B-B8E0-836F8DFEF1AF}" dt="2019-03-19T04:56:04.303" v="230"/>
          <ac:spMkLst>
            <pc:docMk/>
            <pc:sldMk cId="384206053" sldId="300"/>
            <ac:spMk id="200" creationId="{00000000-0000-0000-0000-000000000000}"/>
          </ac:spMkLst>
        </pc:spChg>
        <pc:spChg chg="mod">
          <ac:chgData name="Maulik Trivedi" userId="8a6ba1b5f6a32a03" providerId="LiveId" clId="{F05A7720-5130-4C4B-B8E0-836F8DFEF1AF}" dt="2019-03-19T04:56:04.303" v="230"/>
          <ac:spMkLst>
            <pc:docMk/>
            <pc:sldMk cId="384206053" sldId="300"/>
            <ac:spMk id="202" creationId="{00000000-0000-0000-0000-000000000000}"/>
          </ac:spMkLst>
        </pc:spChg>
        <pc:spChg chg="mod">
          <ac:chgData name="Maulik Trivedi" userId="8a6ba1b5f6a32a03" providerId="LiveId" clId="{F05A7720-5130-4C4B-B8E0-836F8DFEF1AF}" dt="2019-03-19T04:56:04.303" v="230"/>
          <ac:spMkLst>
            <pc:docMk/>
            <pc:sldMk cId="384206053" sldId="300"/>
            <ac:spMk id="203" creationId="{00000000-0000-0000-0000-000000000000}"/>
          </ac:spMkLst>
        </pc:spChg>
        <pc:spChg chg="mod">
          <ac:chgData name="Maulik Trivedi" userId="8a6ba1b5f6a32a03" providerId="LiveId" clId="{F05A7720-5130-4C4B-B8E0-836F8DFEF1AF}" dt="2019-03-19T04:56:04.303" v="230"/>
          <ac:spMkLst>
            <pc:docMk/>
            <pc:sldMk cId="384206053" sldId="300"/>
            <ac:spMk id="205" creationId="{00000000-0000-0000-0000-000000000000}"/>
          </ac:spMkLst>
        </pc:spChg>
        <pc:spChg chg="mod">
          <ac:chgData name="Maulik Trivedi" userId="8a6ba1b5f6a32a03" providerId="LiveId" clId="{F05A7720-5130-4C4B-B8E0-836F8DFEF1AF}" dt="2019-03-19T04:56:04.303" v="230"/>
          <ac:spMkLst>
            <pc:docMk/>
            <pc:sldMk cId="384206053" sldId="300"/>
            <ac:spMk id="206" creationId="{00000000-0000-0000-0000-000000000000}"/>
          </ac:spMkLst>
        </pc:spChg>
        <pc:spChg chg="mod">
          <ac:chgData name="Maulik Trivedi" userId="8a6ba1b5f6a32a03" providerId="LiveId" clId="{F05A7720-5130-4C4B-B8E0-836F8DFEF1AF}" dt="2019-03-19T04:56:04.303" v="230"/>
          <ac:spMkLst>
            <pc:docMk/>
            <pc:sldMk cId="384206053" sldId="300"/>
            <ac:spMk id="208" creationId="{00000000-0000-0000-0000-000000000000}"/>
          </ac:spMkLst>
        </pc:spChg>
        <pc:spChg chg="mod">
          <ac:chgData name="Maulik Trivedi" userId="8a6ba1b5f6a32a03" providerId="LiveId" clId="{F05A7720-5130-4C4B-B8E0-836F8DFEF1AF}" dt="2019-03-19T04:56:04.303" v="230"/>
          <ac:spMkLst>
            <pc:docMk/>
            <pc:sldMk cId="384206053" sldId="300"/>
            <ac:spMk id="209" creationId="{00000000-0000-0000-0000-000000000000}"/>
          </ac:spMkLst>
        </pc:spChg>
        <pc:spChg chg="mod">
          <ac:chgData name="Maulik Trivedi" userId="8a6ba1b5f6a32a03" providerId="LiveId" clId="{F05A7720-5130-4C4B-B8E0-836F8DFEF1AF}" dt="2019-03-19T04:56:04.303" v="230"/>
          <ac:spMkLst>
            <pc:docMk/>
            <pc:sldMk cId="384206053" sldId="300"/>
            <ac:spMk id="211" creationId="{00000000-0000-0000-0000-000000000000}"/>
          </ac:spMkLst>
        </pc:spChg>
        <pc:spChg chg="mod">
          <ac:chgData name="Maulik Trivedi" userId="8a6ba1b5f6a32a03" providerId="LiveId" clId="{F05A7720-5130-4C4B-B8E0-836F8DFEF1AF}" dt="2019-03-19T04:56:04.303" v="230"/>
          <ac:spMkLst>
            <pc:docMk/>
            <pc:sldMk cId="384206053" sldId="300"/>
            <ac:spMk id="212" creationId="{00000000-0000-0000-0000-000000000000}"/>
          </ac:spMkLst>
        </pc:spChg>
        <pc:spChg chg="mod">
          <ac:chgData name="Maulik Trivedi" userId="8a6ba1b5f6a32a03" providerId="LiveId" clId="{F05A7720-5130-4C4B-B8E0-836F8DFEF1AF}" dt="2019-03-19T04:56:04.303" v="230"/>
          <ac:spMkLst>
            <pc:docMk/>
            <pc:sldMk cId="384206053" sldId="300"/>
            <ac:spMk id="214" creationId="{00000000-0000-0000-0000-000000000000}"/>
          </ac:spMkLst>
        </pc:spChg>
        <pc:spChg chg="mod">
          <ac:chgData name="Maulik Trivedi" userId="8a6ba1b5f6a32a03" providerId="LiveId" clId="{F05A7720-5130-4C4B-B8E0-836F8DFEF1AF}" dt="2019-03-19T04:56:04.303" v="230"/>
          <ac:spMkLst>
            <pc:docMk/>
            <pc:sldMk cId="384206053" sldId="300"/>
            <ac:spMk id="215" creationId="{00000000-0000-0000-0000-000000000000}"/>
          </ac:spMkLst>
        </pc:spChg>
        <pc:spChg chg="mod">
          <ac:chgData name="Maulik Trivedi" userId="8a6ba1b5f6a32a03" providerId="LiveId" clId="{F05A7720-5130-4C4B-B8E0-836F8DFEF1AF}" dt="2019-03-19T04:56:04.303" v="230"/>
          <ac:spMkLst>
            <pc:docMk/>
            <pc:sldMk cId="384206053" sldId="300"/>
            <ac:spMk id="216" creationId="{00000000-0000-0000-0000-000000000000}"/>
          </ac:spMkLst>
        </pc:spChg>
        <pc:spChg chg="mod">
          <ac:chgData name="Maulik Trivedi" userId="8a6ba1b5f6a32a03" providerId="LiveId" clId="{F05A7720-5130-4C4B-B8E0-836F8DFEF1AF}" dt="2019-03-19T04:56:04.303" v="230"/>
          <ac:spMkLst>
            <pc:docMk/>
            <pc:sldMk cId="384206053" sldId="300"/>
            <ac:spMk id="218" creationId="{00000000-0000-0000-0000-000000000000}"/>
          </ac:spMkLst>
        </pc:spChg>
        <pc:spChg chg="mod">
          <ac:chgData name="Maulik Trivedi" userId="8a6ba1b5f6a32a03" providerId="LiveId" clId="{F05A7720-5130-4C4B-B8E0-836F8DFEF1AF}" dt="2019-03-19T04:56:04.303" v="230"/>
          <ac:spMkLst>
            <pc:docMk/>
            <pc:sldMk cId="384206053" sldId="300"/>
            <ac:spMk id="219" creationId="{00000000-0000-0000-0000-000000000000}"/>
          </ac:spMkLst>
        </pc:spChg>
        <pc:spChg chg="mod">
          <ac:chgData name="Maulik Trivedi" userId="8a6ba1b5f6a32a03" providerId="LiveId" clId="{F05A7720-5130-4C4B-B8E0-836F8DFEF1AF}" dt="2019-03-19T04:56:04.303" v="230"/>
          <ac:spMkLst>
            <pc:docMk/>
            <pc:sldMk cId="384206053" sldId="300"/>
            <ac:spMk id="220" creationId="{00000000-0000-0000-0000-000000000000}"/>
          </ac:spMkLst>
        </pc:spChg>
        <pc:spChg chg="mod">
          <ac:chgData name="Maulik Trivedi" userId="8a6ba1b5f6a32a03" providerId="LiveId" clId="{F05A7720-5130-4C4B-B8E0-836F8DFEF1AF}" dt="2019-03-19T04:56:04.303" v="230"/>
          <ac:spMkLst>
            <pc:docMk/>
            <pc:sldMk cId="384206053" sldId="300"/>
            <ac:spMk id="221" creationId="{00000000-0000-0000-0000-000000000000}"/>
          </ac:spMkLst>
        </pc:spChg>
        <pc:spChg chg="mod">
          <ac:chgData name="Maulik Trivedi" userId="8a6ba1b5f6a32a03" providerId="LiveId" clId="{F05A7720-5130-4C4B-B8E0-836F8DFEF1AF}" dt="2019-03-19T04:56:04.303" v="230"/>
          <ac:spMkLst>
            <pc:docMk/>
            <pc:sldMk cId="384206053" sldId="300"/>
            <ac:spMk id="223" creationId="{00000000-0000-0000-0000-000000000000}"/>
          </ac:spMkLst>
        </pc:spChg>
        <pc:spChg chg="mod">
          <ac:chgData name="Maulik Trivedi" userId="8a6ba1b5f6a32a03" providerId="LiveId" clId="{F05A7720-5130-4C4B-B8E0-836F8DFEF1AF}" dt="2019-03-19T04:56:04.303" v="230"/>
          <ac:spMkLst>
            <pc:docMk/>
            <pc:sldMk cId="384206053" sldId="300"/>
            <ac:spMk id="224" creationId="{00000000-0000-0000-0000-000000000000}"/>
          </ac:spMkLst>
        </pc:spChg>
        <pc:spChg chg="mod">
          <ac:chgData name="Maulik Trivedi" userId="8a6ba1b5f6a32a03" providerId="LiveId" clId="{F05A7720-5130-4C4B-B8E0-836F8DFEF1AF}" dt="2019-03-19T04:56:04.303" v="230"/>
          <ac:spMkLst>
            <pc:docMk/>
            <pc:sldMk cId="384206053" sldId="300"/>
            <ac:spMk id="225" creationId="{00000000-0000-0000-0000-000000000000}"/>
          </ac:spMkLst>
        </pc:spChg>
        <pc:spChg chg="mod">
          <ac:chgData name="Maulik Trivedi" userId="8a6ba1b5f6a32a03" providerId="LiveId" clId="{F05A7720-5130-4C4B-B8E0-836F8DFEF1AF}" dt="2019-03-19T04:56:04.303" v="230"/>
          <ac:spMkLst>
            <pc:docMk/>
            <pc:sldMk cId="384206053" sldId="300"/>
            <ac:spMk id="227" creationId="{00000000-0000-0000-0000-000000000000}"/>
          </ac:spMkLst>
        </pc:spChg>
        <pc:spChg chg="mod">
          <ac:chgData name="Maulik Trivedi" userId="8a6ba1b5f6a32a03" providerId="LiveId" clId="{F05A7720-5130-4C4B-B8E0-836F8DFEF1AF}" dt="2019-03-19T04:56:04.303" v="230"/>
          <ac:spMkLst>
            <pc:docMk/>
            <pc:sldMk cId="384206053" sldId="300"/>
            <ac:spMk id="228" creationId="{00000000-0000-0000-0000-000000000000}"/>
          </ac:spMkLst>
        </pc:spChg>
        <pc:spChg chg="mod">
          <ac:chgData name="Maulik Trivedi" userId="8a6ba1b5f6a32a03" providerId="LiveId" clId="{F05A7720-5130-4C4B-B8E0-836F8DFEF1AF}" dt="2019-03-19T04:56:04.303" v="230"/>
          <ac:spMkLst>
            <pc:docMk/>
            <pc:sldMk cId="384206053" sldId="300"/>
            <ac:spMk id="231" creationId="{00000000-0000-0000-0000-000000000000}"/>
          </ac:spMkLst>
        </pc:spChg>
        <pc:grpChg chg="mod">
          <ac:chgData name="Maulik Trivedi" userId="8a6ba1b5f6a32a03" providerId="LiveId" clId="{F05A7720-5130-4C4B-B8E0-836F8DFEF1AF}" dt="2019-03-19T04:56:04.303" v="230"/>
          <ac:grpSpMkLst>
            <pc:docMk/>
            <pc:sldMk cId="384206053" sldId="300"/>
            <ac:grpSpMk id="1" creationId="{00000000-0000-0000-0000-000000000000}"/>
          </ac:grpSpMkLst>
        </pc:grpChg>
        <pc:grpChg chg="mod">
          <ac:chgData name="Maulik Trivedi" userId="8a6ba1b5f6a32a03" providerId="LiveId" clId="{F05A7720-5130-4C4B-B8E0-836F8DFEF1AF}" dt="2019-03-19T04:56:04.303" v="230"/>
          <ac:grpSpMkLst>
            <pc:docMk/>
            <pc:sldMk cId="384206053" sldId="300"/>
            <ac:grpSpMk id="169" creationId="{00000000-0000-0000-0000-000000000000}"/>
          </ac:grpSpMkLst>
        </pc:grpChg>
        <pc:grpChg chg="mod">
          <ac:chgData name="Maulik Trivedi" userId="8a6ba1b5f6a32a03" providerId="LiveId" clId="{F05A7720-5130-4C4B-B8E0-836F8DFEF1AF}" dt="2019-03-19T04:56:04.303" v="230"/>
          <ac:grpSpMkLst>
            <pc:docMk/>
            <pc:sldMk cId="384206053" sldId="300"/>
            <ac:grpSpMk id="172" creationId="{00000000-0000-0000-0000-000000000000}"/>
          </ac:grpSpMkLst>
        </pc:grpChg>
        <pc:grpChg chg="mod">
          <ac:chgData name="Maulik Trivedi" userId="8a6ba1b5f6a32a03" providerId="LiveId" clId="{F05A7720-5130-4C4B-B8E0-836F8DFEF1AF}" dt="2019-03-19T04:56:04.303" v="230"/>
          <ac:grpSpMkLst>
            <pc:docMk/>
            <pc:sldMk cId="384206053" sldId="300"/>
            <ac:grpSpMk id="175" creationId="{00000000-0000-0000-0000-000000000000}"/>
          </ac:grpSpMkLst>
        </pc:grpChg>
        <pc:grpChg chg="mod">
          <ac:chgData name="Maulik Trivedi" userId="8a6ba1b5f6a32a03" providerId="LiveId" clId="{F05A7720-5130-4C4B-B8E0-836F8DFEF1AF}" dt="2019-03-19T04:56:04.303" v="230"/>
          <ac:grpSpMkLst>
            <pc:docMk/>
            <pc:sldMk cId="384206053" sldId="300"/>
            <ac:grpSpMk id="178" creationId="{00000000-0000-0000-0000-000000000000}"/>
          </ac:grpSpMkLst>
        </pc:grpChg>
        <pc:grpChg chg="mod">
          <ac:chgData name="Maulik Trivedi" userId="8a6ba1b5f6a32a03" providerId="LiveId" clId="{F05A7720-5130-4C4B-B8E0-836F8DFEF1AF}" dt="2019-03-19T04:56:04.303" v="230"/>
          <ac:grpSpMkLst>
            <pc:docMk/>
            <pc:sldMk cId="384206053" sldId="300"/>
            <ac:grpSpMk id="181" creationId="{00000000-0000-0000-0000-000000000000}"/>
          </ac:grpSpMkLst>
        </pc:grpChg>
        <pc:grpChg chg="mod">
          <ac:chgData name="Maulik Trivedi" userId="8a6ba1b5f6a32a03" providerId="LiveId" clId="{F05A7720-5130-4C4B-B8E0-836F8DFEF1AF}" dt="2019-03-19T04:56:04.303" v="230"/>
          <ac:grpSpMkLst>
            <pc:docMk/>
            <pc:sldMk cId="384206053" sldId="300"/>
            <ac:grpSpMk id="184" creationId="{00000000-0000-0000-0000-000000000000}"/>
          </ac:grpSpMkLst>
        </pc:grpChg>
        <pc:grpChg chg="mod">
          <ac:chgData name="Maulik Trivedi" userId="8a6ba1b5f6a32a03" providerId="LiveId" clId="{F05A7720-5130-4C4B-B8E0-836F8DFEF1AF}" dt="2019-03-19T04:56:04.303" v="230"/>
          <ac:grpSpMkLst>
            <pc:docMk/>
            <pc:sldMk cId="384206053" sldId="300"/>
            <ac:grpSpMk id="201" creationId="{00000000-0000-0000-0000-000000000000}"/>
          </ac:grpSpMkLst>
        </pc:grpChg>
        <pc:grpChg chg="mod">
          <ac:chgData name="Maulik Trivedi" userId="8a6ba1b5f6a32a03" providerId="LiveId" clId="{F05A7720-5130-4C4B-B8E0-836F8DFEF1AF}" dt="2019-03-19T04:56:04.303" v="230"/>
          <ac:grpSpMkLst>
            <pc:docMk/>
            <pc:sldMk cId="384206053" sldId="300"/>
            <ac:grpSpMk id="204" creationId="{00000000-0000-0000-0000-000000000000}"/>
          </ac:grpSpMkLst>
        </pc:grpChg>
        <pc:grpChg chg="mod">
          <ac:chgData name="Maulik Trivedi" userId="8a6ba1b5f6a32a03" providerId="LiveId" clId="{F05A7720-5130-4C4B-B8E0-836F8DFEF1AF}" dt="2019-03-19T04:56:04.303" v="230"/>
          <ac:grpSpMkLst>
            <pc:docMk/>
            <pc:sldMk cId="384206053" sldId="300"/>
            <ac:grpSpMk id="207" creationId="{00000000-0000-0000-0000-000000000000}"/>
          </ac:grpSpMkLst>
        </pc:grpChg>
        <pc:grpChg chg="mod">
          <ac:chgData name="Maulik Trivedi" userId="8a6ba1b5f6a32a03" providerId="LiveId" clId="{F05A7720-5130-4C4B-B8E0-836F8DFEF1AF}" dt="2019-03-19T04:56:04.303" v="230"/>
          <ac:grpSpMkLst>
            <pc:docMk/>
            <pc:sldMk cId="384206053" sldId="300"/>
            <ac:grpSpMk id="210" creationId="{00000000-0000-0000-0000-000000000000}"/>
          </ac:grpSpMkLst>
        </pc:grpChg>
        <pc:grpChg chg="mod">
          <ac:chgData name="Maulik Trivedi" userId="8a6ba1b5f6a32a03" providerId="LiveId" clId="{F05A7720-5130-4C4B-B8E0-836F8DFEF1AF}" dt="2019-03-19T04:56:04.303" v="230"/>
          <ac:grpSpMkLst>
            <pc:docMk/>
            <pc:sldMk cId="384206053" sldId="300"/>
            <ac:grpSpMk id="213" creationId="{00000000-0000-0000-0000-000000000000}"/>
          </ac:grpSpMkLst>
        </pc:grpChg>
        <pc:grpChg chg="mod">
          <ac:chgData name="Maulik Trivedi" userId="8a6ba1b5f6a32a03" providerId="LiveId" clId="{F05A7720-5130-4C4B-B8E0-836F8DFEF1AF}" dt="2019-03-19T04:56:04.303" v="230"/>
          <ac:grpSpMkLst>
            <pc:docMk/>
            <pc:sldMk cId="384206053" sldId="300"/>
            <ac:grpSpMk id="217" creationId="{00000000-0000-0000-0000-000000000000}"/>
          </ac:grpSpMkLst>
        </pc:grpChg>
        <pc:grpChg chg="mod">
          <ac:chgData name="Maulik Trivedi" userId="8a6ba1b5f6a32a03" providerId="LiveId" clId="{F05A7720-5130-4C4B-B8E0-836F8DFEF1AF}" dt="2019-03-19T04:56:04.303" v="230"/>
          <ac:grpSpMkLst>
            <pc:docMk/>
            <pc:sldMk cId="384206053" sldId="300"/>
            <ac:grpSpMk id="222" creationId="{00000000-0000-0000-0000-000000000000}"/>
          </ac:grpSpMkLst>
        </pc:grpChg>
        <pc:grpChg chg="mod">
          <ac:chgData name="Maulik Trivedi" userId="8a6ba1b5f6a32a03" providerId="LiveId" clId="{F05A7720-5130-4C4B-B8E0-836F8DFEF1AF}" dt="2019-03-19T04:56:04.303" v="230"/>
          <ac:grpSpMkLst>
            <pc:docMk/>
            <pc:sldMk cId="384206053" sldId="300"/>
            <ac:grpSpMk id="226" creationId="{00000000-0000-0000-0000-000000000000}"/>
          </ac:grpSpMkLst>
        </pc:grpChg>
        <pc:grpChg chg="mod">
          <ac:chgData name="Maulik Trivedi" userId="8a6ba1b5f6a32a03" providerId="LiveId" clId="{F05A7720-5130-4C4B-B8E0-836F8DFEF1AF}" dt="2019-03-19T04:56:04.303" v="230"/>
          <ac:grpSpMkLst>
            <pc:docMk/>
            <pc:sldMk cId="384206053" sldId="300"/>
            <ac:grpSpMk id="229" creationId="{00000000-0000-0000-0000-000000000000}"/>
          </ac:grpSpMkLst>
        </pc:grpChg>
        <pc:picChg chg="mod">
          <ac:chgData name="Maulik Trivedi" userId="8a6ba1b5f6a32a03" providerId="LiveId" clId="{F05A7720-5130-4C4B-B8E0-836F8DFEF1AF}" dt="2019-03-19T04:56:04.303" v="230"/>
          <ac:picMkLst>
            <pc:docMk/>
            <pc:sldMk cId="384206053" sldId="300"/>
            <ac:picMk id="230" creationId="{00000000-0000-0000-0000-000000000000}"/>
          </ac:picMkLst>
        </pc:picChg>
      </pc:sldChg>
      <pc:sldChg chg="modSp modAnim">
        <pc:chgData name="Maulik Trivedi" userId="8a6ba1b5f6a32a03" providerId="LiveId" clId="{F05A7720-5130-4C4B-B8E0-836F8DFEF1AF}" dt="2019-03-19T05:02:08.180" v="370"/>
        <pc:sldMkLst>
          <pc:docMk/>
          <pc:sldMk cId="28726313" sldId="301"/>
        </pc:sldMkLst>
        <pc:spChg chg="mod">
          <ac:chgData name="Maulik Trivedi" userId="8a6ba1b5f6a32a03" providerId="LiveId" clId="{F05A7720-5130-4C4B-B8E0-836F8DFEF1AF}" dt="2019-03-19T05:01:15.029" v="344" actId="1036"/>
          <ac:spMkLst>
            <pc:docMk/>
            <pc:sldMk cId="28726313" sldId="301"/>
            <ac:spMk id="61" creationId="{00000000-0000-0000-0000-000000000000}"/>
          </ac:spMkLst>
        </pc:spChg>
        <pc:spChg chg="mod">
          <ac:chgData name="Maulik Trivedi" userId="8a6ba1b5f6a32a03" providerId="LiveId" clId="{F05A7720-5130-4C4B-B8E0-836F8DFEF1AF}" dt="2019-03-19T05:01:15.029" v="344" actId="1036"/>
          <ac:spMkLst>
            <pc:docMk/>
            <pc:sldMk cId="28726313" sldId="301"/>
            <ac:spMk id="62" creationId="{00000000-0000-0000-0000-000000000000}"/>
          </ac:spMkLst>
        </pc:spChg>
      </pc:sldChg>
      <pc:sldChg chg="modSp">
        <pc:chgData name="Maulik Trivedi" userId="8a6ba1b5f6a32a03" providerId="LiveId" clId="{F05A7720-5130-4C4B-B8E0-836F8DFEF1AF}" dt="2019-03-19T05:02:43.974" v="371" actId="207"/>
        <pc:sldMkLst>
          <pc:docMk/>
          <pc:sldMk cId="1742384886" sldId="302"/>
        </pc:sldMkLst>
        <pc:spChg chg="mod">
          <ac:chgData name="Maulik Trivedi" userId="8a6ba1b5f6a32a03" providerId="LiveId" clId="{F05A7720-5130-4C4B-B8E0-836F8DFEF1AF}" dt="2019-03-19T05:02:43.974" v="371" actId="207"/>
          <ac:spMkLst>
            <pc:docMk/>
            <pc:sldMk cId="1742384886" sldId="302"/>
            <ac:spMk id="3" creationId="{00000000-0000-0000-0000-000000000000}"/>
          </ac:spMkLst>
        </pc:spChg>
      </pc:sldChg>
      <pc:sldChg chg="modSp">
        <pc:chgData name="Maulik Trivedi" userId="8a6ba1b5f6a32a03" providerId="LiveId" clId="{F05A7720-5130-4C4B-B8E0-836F8DFEF1AF}" dt="2019-03-19T05:21:56.042" v="589" actId="207"/>
        <pc:sldMkLst>
          <pc:docMk/>
          <pc:sldMk cId="1573511664" sldId="304"/>
        </pc:sldMkLst>
        <pc:spChg chg="mod">
          <ac:chgData name="Maulik Trivedi" userId="8a6ba1b5f6a32a03" providerId="LiveId" clId="{F05A7720-5130-4C4B-B8E0-836F8DFEF1AF}" dt="2019-03-19T05:21:56.042" v="589" actId="207"/>
          <ac:spMkLst>
            <pc:docMk/>
            <pc:sldMk cId="1573511664" sldId="304"/>
            <ac:spMk id="3" creationId="{00000000-0000-0000-0000-000000000000}"/>
          </ac:spMkLst>
        </pc:spChg>
      </pc:sldChg>
      <pc:sldChg chg="modSp">
        <pc:chgData name="Maulik Trivedi" userId="8a6ba1b5f6a32a03" providerId="LiveId" clId="{F05A7720-5130-4C4B-B8E0-836F8DFEF1AF}" dt="2019-03-19T05:03:57.368" v="375" actId="207"/>
        <pc:sldMkLst>
          <pc:docMk/>
          <pc:sldMk cId="678044999" sldId="305"/>
        </pc:sldMkLst>
        <pc:spChg chg="mod">
          <ac:chgData name="Maulik Trivedi" userId="8a6ba1b5f6a32a03" providerId="LiveId" clId="{F05A7720-5130-4C4B-B8E0-836F8DFEF1AF}" dt="2019-03-19T05:03:57.368" v="375" actId="207"/>
          <ac:spMkLst>
            <pc:docMk/>
            <pc:sldMk cId="678044999" sldId="305"/>
            <ac:spMk id="3" creationId="{00000000-0000-0000-0000-000000000000}"/>
          </ac:spMkLst>
        </pc:spChg>
      </pc:sldChg>
      <pc:sldChg chg="addSp delSp modSp addAnim delAnim modAnim">
        <pc:chgData name="Maulik Trivedi" userId="8a6ba1b5f6a32a03" providerId="LiveId" clId="{F05A7720-5130-4C4B-B8E0-836F8DFEF1AF}" dt="2019-03-19T05:20:31.646" v="588"/>
        <pc:sldMkLst>
          <pc:docMk/>
          <pc:sldMk cId="1294290499" sldId="307"/>
        </pc:sldMkLst>
        <pc:spChg chg="add del">
          <ac:chgData name="Maulik Trivedi" userId="8a6ba1b5f6a32a03" providerId="LiveId" clId="{F05A7720-5130-4C4B-B8E0-836F8DFEF1AF}" dt="2019-03-19T05:04:55.386" v="383" actId="478"/>
          <ac:spMkLst>
            <pc:docMk/>
            <pc:sldMk cId="1294290499" sldId="307"/>
            <ac:spMk id="279" creationId="{00000000-0000-0000-0000-000000000000}"/>
          </ac:spMkLst>
        </pc:spChg>
        <pc:spChg chg="mod">
          <ac:chgData name="Maulik Trivedi" userId="8a6ba1b5f6a32a03" providerId="LiveId" clId="{F05A7720-5130-4C4B-B8E0-836F8DFEF1AF}" dt="2019-03-19T05:15:12.882" v="505" actId="207"/>
          <ac:spMkLst>
            <pc:docMk/>
            <pc:sldMk cId="1294290499" sldId="307"/>
            <ac:spMk id="281" creationId="{00000000-0000-0000-0000-000000000000}"/>
          </ac:spMkLst>
        </pc:spChg>
        <pc:spChg chg="mod">
          <ac:chgData name="Maulik Trivedi" userId="8a6ba1b5f6a32a03" providerId="LiveId" clId="{F05A7720-5130-4C4B-B8E0-836F8DFEF1AF}" dt="2019-03-19T05:15:21.369" v="506" actId="207"/>
          <ac:spMkLst>
            <pc:docMk/>
            <pc:sldMk cId="1294290499" sldId="307"/>
            <ac:spMk id="305" creationId="{00000000-0000-0000-0000-000000000000}"/>
          </ac:spMkLst>
        </pc:spChg>
        <pc:spChg chg="mod">
          <ac:chgData name="Maulik Trivedi" userId="8a6ba1b5f6a32a03" providerId="LiveId" clId="{F05A7720-5130-4C4B-B8E0-836F8DFEF1AF}" dt="2019-03-19T05:15:24.328" v="507" actId="207"/>
          <ac:spMkLst>
            <pc:docMk/>
            <pc:sldMk cId="1294290499" sldId="307"/>
            <ac:spMk id="306" creationId="{00000000-0000-0000-0000-000000000000}"/>
          </ac:spMkLst>
        </pc:spChg>
        <pc:spChg chg="mod">
          <ac:chgData name="Maulik Trivedi" userId="8a6ba1b5f6a32a03" providerId="LiveId" clId="{F05A7720-5130-4C4B-B8E0-836F8DFEF1AF}" dt="2019-03-19T05:04:42.260" v="378" actId="20577"/>
          <ac:spMkLst>
            <pc:docMk/>
            <pc:sldMk cId="1294290499" sldId="307"/>
            <ac:spMk id="311" creationId="{00000000-0000-0000-0000-000000000000}"/>
          </ac:spMkLst>
        </pc:spChg>
        <pc:spChg chg="add del">
          <ac:chgData name="Maulik Trivedi" userId="8a6ba1b5f6a32a03" providerId="LiveId" clId="{F05A7720-5130-4C4B-B8E0-836F8DFEF1AF}" dt="2019-03-19T05:20:02.448" v="560" actId="478"/>
          <ac:spMkLst>
            <pc:docMk/>
            <pc:sldMk cId="1294290499" sldId="307"/>
            <ac:spMk id="323" creationId="{00000000-0000-0000-0000-000000000000}"/>
          </ac:spMkLst>
        </pc:spChg>
        <pc:grpChg chg="add del">
          <ac:chgData name="Maulik Trivedi" userId="8a6ba1b5f6a32a03" providerId="LiveId" clId="{F05A7720-5130-4C4B-B8E0-836F8DFEF1AF}" dt="2019-03-19T05:04:45.991" v="380" actId="478"/>
          <ac:grpSpMkLst>
            <pc:docMk/>
            <pc:sldMk cId="1294290499" sldId="307"/>
            <ac:grpSpMk id="309" creationId="{00000000-0000-0000-0000-000000000000}"/>
          </ac:grpSpMkLst>
        </pc:grpChg>
      </pc:sldChg>
      <pc:sldChg chg="modAnim">
        <pc:chgData name="Maulik Trivedi" userId="8a6ba1b5f6a32a03" providerId="LiveId" clId="{F05A7720-5130-4C4B-B8E0-836F8DFEF1AF}" dt="2019-03-19T05:37:21.738" v="760"/>
        <pc:sldMkLst>
          <pc:docMk/>
          <pc:sldMk cId="1570649653" sldId="309"/>
        </pc:sldMkLst>
      </pc:sldChg>
      <pc:sldChg chg="modAnim">
        <pc:chgData name="Maulik Trivedi" userId="8a6ba1b5f6a32a03" providerId="LiveId" clId="{F05A7720-5130-4C4B-B8E0-836F8DFEF1AF}" dt="2019-03-19T05:37:31.649" v="762"/>
        <pc:sldMkLst>
          <pc:docMk/>
          <pc:sldMk cId="239277111" sldId="310"/>
        </pc:sldMkLst>
      </pc:sldChg>
      <pc:sldChg chg="modAnim">
        <pc:chgData name="Maulik Trivedi" userId="8a6ba1b5f6a32a03" providerId="LiveId" clId="{F05A7720-5130-4C4B-B8E0-836F8DFEF1AF}" dt="2019-03-19T05:37:40.460" v="764"/>
        <pc:sldMkLst>
          <pc:docMk/>
          <pc:sldMk cId="1441889102" sldId="311"/>
        </pc:sldMkLst>
      </pc:sldChg>
      <pc:sldChg chg="modSp">
        <pc:chgData name="Maulik Trivedi" userId="8a6ba1b5f6a32a03" providerId="LiveId" clId="{F05A7720-5130-4C4B-B8E0-836F8DFEF1AF}" dt="2019-03-19T05:22:12.625" v="590" actId="207"/>
        <pc:sldMkLst>
          <pc:docMk/>
          <pc:sldMk cId="2114723064" sldId="312"/>
        </pc:sldMkLst>
        <pc:spChg chg="mod">
          <ac:chgData name="Maulik Trivedi" userId="8a6ba1b5f6a32a03" providerId="LiveId" clId="{F05A7720-5130-4C4B-B8E0-836F8DFEF1AF}" dt="2019-03-19T05:22:12.625" v="590" actId="207"/>
          <ac:spMkLst>
            <pc:docMk/>
            <pc:sldMk cId="2114723064" sldId="312"/>
            <ac:spMk id="3" creationId="{00000000-0000-0000-0000-000000000000}"/>
          </ac:spMkLst>
        </pc:spChg>
      </pc:sldChg>
      <pc:sldChg chg="addSp delSp modSp modAnim">
        <pc:chgData name="Maulik Trivedi" userId="8a6ba1b5f6a32a03" providerId="LiveId" clId="{F05A7720-5130-4C4B-B8E0-836F8DFEF1AF}" dt="2019-03-19T05:36:19.959" v="758"/>
        <pc:sldMkLst>
          <pc:docMk/>
          <pc:sldMk cId="706809740" sldId="313"/>
        </pc:sldMkLst>
        <pc:spChg chg="mod">
          <ac:chgData name="Maulik Trivedi" userId="8a6ba1b5f6a32a03" providerId="LiveId" clId="{F05A7720-5130-4C4B-B8E0-836F8DFEF1AF}" dt="2019-03-19T05:33:26.171" v="658" actId="207"/>
          <ac:spMkLst>
            <pc:docMk/>
            <pc:sldMk cId="706809740" sldId="313"/>
            <ac:spMk id="8" creationId="{00000000-0000-0000-0000-000000000000}"/>
          </ac:spMkLst>
        </pc:spChg>
        <pc:spChg chg="mod">
          <ac:chgData name="Maulik Trivedi" userId="8a6ba1b5f6a32a03" providerId="LiveId" clId="{F05A7720-5130-4C4B-B8E0-836F8DFEF1AF}" dt="2019-03-19T05:33:29.150" v="659" actId="207"/>
          <ac:spMkLst>
            <pc:docMk/>
            <pc:sldMk cId="706809740" sldId="313"/>
            <ac:spMk id="29" creationId="{00000000-0000-0000-0000-000000000000}"/>
          </ac:spMkLst>
        </pc:spChg>
        <pc:spChg chg="mod">
          <ac:chgData name="Maulik Trivedi" userId="8a6ba1b5f6a32a03" providerId="LiveId" clId="{F05A7720-5130-4C4B-B8E0-836F8DFEF1AF}" dt="2019-03-19T05:33:33.424" v="660" actId="207"/>
          <ac:spMkLst>
            <pc:docMk/>
            <pc:sldMk cId="706809740" sldId="313"/>
            <ac:spMk id="30" creationId="{00000000-0000-0000-0000-000000000000}"/>
          </ac:spMkLst>
        </pc:spChg>
        <pc:spChg chg="mod">
          <ac:chgData name="Maulik Trivedi" userId="8a6ba1b5f6a32a03" providerId="LiveId" clId="{F05A7720-5130-4C4B-B8E0-836F8DFEF1AF}" dt="2019-03-19T05:33:47.208" v="663" actId="20577"/>
          <ac:spMkLst>
            <pc:docMk/>
            <pc:sldMk cId="706809740" sldId="313"/>
            <ac:spMk id="31" creationId="{00000000-0000-0000-0000-000000000000}"/>
          </ac:spMkLst>
        </pc:spChg>
        <pc:spChg chg="add del">
          <ac:chgData name="Maulik Trivedi" userId="8a6ba1b5f6a32a03" providerId="LiveId" clId="{F05A7720-5130-4C4B-B8E0-836F8DFEF1AF}" dt="2019-03-19T05:34:02.879" v="665" actId="478"/>
          <ac:spMkLst>
            <pc:docMk/>
            <pc:sldMk cId="706809740" sldId="313"/>
            <ac:spMk id="48" creationId="{00000000-0000-0000-0000-000000000000}"/>
          </ac:spMkLst>
        </pc:spChg>
        <pc:grpChg chg="add del">
          <ac:chgData name="Maulik Trivedi" userId="8a6ba1b5f6a32a03" providerId="LiveId" clId="{F05A7720-5130-4C4B-B8E0-836F8DFEF1AF}" dt="2019-03-19T05:34:02.879" v="665" actId="478"/>
          <ac:grpSpMkLst>
            <pc:docMk/>
            <pc:sldMk cId="706809740" sldId="313"/>
            <ac:grpSpMk id="49" creationId="{00000000-0000-0000-0000-000000000000}"/>
          </ac:grpSpMkLst>
        </pc:grpChg>
      </pc:sldChg>
      <pc:sldChg chg="modSp">
        <pc:chgData name="Maulik Trivedi" userId="8a6ba1b5f6a32a03" providerId="LiveId" clId="{F05A7720-5130-4C4B-B8E0-836F8DFEF1AF}" dt="2019-03-06T02:47:39.547" v="11" actId="20577"/>
        <pc:sldMkLst>
          <pc:docMk/>
          <pc:sldMk cId="1316091293" sldId="314"/>
        </pc:sldMkLst>
        <pc:spChg chg="mod">
          <ac:chgData name="Maulik Trivedi" userId="8a6ba1b5f6a32a03" providerId="LiveId" clId="{F05A7720-5130-4C4B-B8E0-836F8DFEF1AF}" dt="2019-03-06T02:47:39.547" v="11" actId="20577"/>
          <ac:spMkLst>
            <pc:docMk/>
            <pc:sldMk cId="1316091293" sldId="314"/>
            <ac:spMk id="5" creationId="{00000000-0000-0000-0000-000000000000}"/>
          </ac:spMkLst>
        </pc:spChg>
      </pc:sldChg>
      <pc:sldChg chg="addSp delSp modSp modAnim">
        <pc:chgData name="Maulik Trivedi" userId="8a6ba1b5f6a32a03" providerId="LiveId" clId="{F05A7720-5130-4C4B-B8E0-836F8DFEF1AF}" dt="2019-02-27T06:57:22.480" v="3"/>
        <pc:sldMkLst>
          <pc:docMk/>
          <pc:sldMk cId="1891069725" sldId="316"/>
        </pc:sldMkLst>
        <pc:spChg chg="del mod">
          <ac:chgData name="Maulik Trivedi" userId="8a6ba1b5f6a32a03" providerId="LiveId" clId="{F05A7720-5130-4C4B-B8E0-836F8DFEF1AF}" dt="2019-02-27T06:57:09.428" v="1"/>
          <ac:spMkLst>
            <pc:docMk/>
            <pc:sldMk cId="1891069725" sldId="316"/>
            <ac:spMk id="3" creationId="{00000000-0000-0000-0000-000000000000}"/>
          </ac:spMkLst>
        </pc:spChg>
        <pc:picChg chg="add mod">
          <ac:chgData name="Maulik Trivedi" userId="8a6ba1b5f6a32a03" providerId="LiveId" clId="{F05A7720-5130-4C4B-B8E0-836F8DFEF1AF}" dt="2019-02-27T06:57:09.428" v="1"/>
          <ac:picMkLst>
            <pc:docMk/>
            <pc:sldMk cId="1891069725" sldId="316"/>
            <ac:picMk id="4" creationId="{79DD8DCA-E476-2240-AE91-222D1AB9926E}"/>
          </ac:picMkLst>
        </pc:picChg>
      </pc:sldChg>
      <pc:sldChg chg="addSp delSp modSp modAnim">
        <pc:chgData name="Maulik Trivedi" userId="8a6ba1b5f6a32a03" providerId="LiveId" clId="{F05A7720-5130-4C4B-B8E0-836F8DFEF1AF}" dt="2019-02-27T06:57:45.296" v="7"/>
        <pc:sldMkLst>
          <pc:docMk/>
          <pc:sldMk cId="1022049204" sldId="317"/>
        </pc:sldMkLst>
        <pc:spChg chg="del mod">
          <ac:chgData name="Maulik Trivedi" userId="8a6ba1b5f6a32a03" providerId="LiveId" clId="{F05A7720-5130-4C4B-B8E0-836F8DFEF1AF}" dt="2019-02-27T06:57:39.504" v="6"/>
          <ac:spMkLst>
            <pc:docMk/>
            <pc:sldMk cId="1022049204" sldId="317"/>
            <ac:spMk id="3" creationId="{00000000-0000-0000-0000-000000000000}"/>
          </ac:spMkLst>
        </pc:spChg>
        <pc:picChg chg="add mod">
          <ac:chgData name="Maulik Trivedi" userId="8a6ba1b5f6a32a03" providerId="LiveId" clId="{F05A7720-5130-4C4B-B8E0-836F8DFEF1AF}" dt="2019-02-27T06:57:39.504" v="6"/>
          <ac:picMkLst>
            <pc:docMk/>
            <pc:sldMk cId="1022049204" sldId="317"/>
            <ac:picMk id="4" creationId="{626F15E7-63DF-7A42-B86C-74621D81BB3C}"/>
          </ac:picMkLst>
        </pc:picChg>
      </pc:sldChg>
      <pc:sldChg chg="addSp delSp modSp modAnim">
        <pc:chgData name="Maulik Trivedi" userId="8a6ba1b5f6a32a03" providerId="LiveId" clId="{F05A7720-5130-4C4B-B8E0-836F8DFEF1AF}" dt="2019-03-19T05:42:32.296" v="828"/>
        <pc:sldMkLst>
          <pc:docMk/>
          <pc:sldMk cId="1725484936" sldId="320"/>
        </pc:sldMkLst>
        <pc:spChg chg="mod">
          <ac:chgData name="Maulik Trivedi" userId="8a6ba1b5f6a32a03" providerId="LiveId" clId="{F05A7720-5130-4C4B-B8E0-836F8DFEF1AF}" dt="2019-03-19T05:41:03.131" v="824"/>
          <ac:spMkLst>
            <pc:docMk/>
            <pc:sldMk cId="1725484936" sldId="320"/>
            <ac:spMk id="2" creationId="{00000000-0000-0000-0000-000000000000}"/>
          </ac:spMkLst>
        </pc:spChg>
        <pc:spChg chg="mod">
          <ac:chgData name="Maulik Trivedi" userId="8a6ba1b5f6a32a03" providerId="LiveId" clId="{F05A7720-5130-4C4B-B8E0-836F8DFEF1AF}" dt="2019-03-19T05:41:03.131" v="824"/>
          <ac:spMkLst>
            <pc:docMk/>
            <pc:sldMk cId="1725484936" sldId="320"/>
            <ac:spMk id="3" creationId="{00000000-0000-0000-0000-000000000000}"/>
          </ac:spMkLst>
        </pc:spChg>
        <pc:spChg chg="del">
          <ac:chgData name="Maulik Trivedi" userId="8a6ba1b5f6a32a03" providerId="LiveId" clId="{F05A7720-5130-4C4B-B8E0-836F8DFEF1AF}" dt="2019-03-19T05:38:25.112" v="765"/>
          <ac:spMkLst>
            <pc:docMk/>
            <pc:sldMk cId="1725484936" sldId="320"/>
            <ac:spMk id="5" creationId="{00000000-0000-0000-0000-000000000000}"/>
          </ac:spMkLst>
        </pc:spChg>
        <pc:spChg chg="add mod">
          <ac:chgData name="Maulik Trivedi" userId="8a6ba1b5f6a32a03" providerId="LiveId" clId="{F05A7720-5130-4C4B-B8E0-836F8DFEF1AF}" dt="2019-03-19T05:41:03.131" v="824"/>
          <ac:spMkLst>
            <pc:docMk/>
            <pc:sldMk cId="1725484936" sldId="320"/>
            <ac:spMk id="6" creationId="{BAF79730-8C5E-F848-90AE-5C65ED652D28}"/>
          </ac:spMkLst>
        </pc:spChg>
        <pc:spChg chg="add mod">
          <ac:chgData name="Maulik Trivedi" userId="8a6ba1b5f6a32a03" providerId="LiveId" clId="{F05A7720-5130-4C4B-B8E0-836F8DFEF1AF}" dt="2019-03-19T05:41:03.131" v="824"/>
          <ac:spMkLst>
            <pc:docMk/>
            <pc:sldMk cId="1725484936" sldId="320"/>
            <ac:spMk id="7" creationId="{1E07ED2A-C6D6-2D47-95C3-04285CABA440}"/>
          </ac:spMkLst>
        </pc:spChg>
        <pc:spChg chg="add mod">
          <ac:chgData name="Maulik Trivedi" userId="8a6ba1b5f6a32a03" providerId="LiveId" clId="{F05A7720-5130-4C4B-B8E0-836F8DFEF1AF}" dt="2019-03-19T05:41:03.131" v="824"/>
          <ac:spMkLst>
            <pc:docMk/>
            <pc:sldMk cId="1725484936" sldId="320"/>
            <ac:spMk id="8" creationId="{815ADD0D-A09D-D24C-B30C-826854AC16E3}"/>
          </ac:spMkLst>
        </pc:spChg>
        <pc:grpChg chg="mod">
          <ac:chgData name="Maulik Trivedi" userId="8a6ba1b5f6a32a03" providerId="LiveId" clId="{F05A7720-5130-4C4B-B8E0-836F8DFEF1AF}" dt="2019-03-19T05:41:03.131" v="824"/>
          <ac:grpSpMkLst>
            <pc:docMk/>
            <pc:sldMk cId="1725484936" sldId="320"/>
            <ac:grpSpMk id="1" creationId="{00000000-0000-0000-0000-000000000000}"/>
          </ac:grpSpMkLst>
        </pc:grpChg>
        <pc:picChg chg="mod">
          <ac:chgData name="Maulik Trivedi" userId="8a6ba1b5f6a32a03" providerId="LiveId" clId="{F05A7720-5130-4C4B-B8E0-836F8DFEF1AF}" dt="2019-03-19T05:41:03.131" v="824"/>
          <ac:picMkLst>
            <pc:docMk/>
            <pc:sldMk cId="1725484936" sldId="320"/>
            <ac:picMk id="4" creationId="{00000000-0000-0000-0000-000000000000}"/>
          </ac:picMkLst>
        </pc:picChg>
      </pc:sldChg>
      <pc:sldChg chg="modSp modAnim">
        <pc:chgData name="Maulik Trivedi" userId="8a6ba1b5f6a32a03" providerId="LiveId" clId="{F05A7720-5130-4C4B-B8E0-836F8DFEF1AF}" dt="2019-03-19T05:46:22.441" v="847"/>
        <pc:sldMkLst>
          <pc:docMk/>
          <pc:sldMk cId="1186826259" sldId="322"/>
        </pc:sldMkLst>
        <pc:spChg chg="mod">
          <ac:chgData name="Maulik Trivedi" userId="8a6ba1b5f6a32a03" providerId="LiveId" clId="{F05A7720-5130-4C4B-B8E0-836F8DFEF1AF}" dt="2019-03-19T05:44:31.872" v="830"/>
          <ac:spMkLst>
            <pc:docMk/>
            <pc:sldMk cId="1186826259" sldId="322"/>
            <ac:spMk id="538" creationId="{00000000-0000-0000-0000-000000000000}"/>
          </ac:spMkLst>
        </pc:spChg>
      </pc:sldChg>
      <pc:sldChg chg="modSp modAnim">
        <pc:chgData name="Maulik Trivedi" userId="8a6ba1b5f6a32a03" providerId="LiveId" clId="{F05A7720-5130-4C4B-B8E0-836F8DFEF1AF}" dt="2019-03-19T05:53:23.988" v="918"/>
        <pc:sldMkLst>
          <pc:docMk/>
          <pc:sldMk cId="1944070063" sldId="324"/>
        </pc:sldMkLst>
        <pc:spChg chg="mod">
          <ac:chgData name="Maulik Trivedi" userId="8a6ba1b5f6a32a03" providerId="LiveId" clId="{F05A7720-5130-4C4B-B8E0-836F8DFEF1AF}" dt="2019-03-19T05:50:29.906" v="906"/>
          <ac:spMkLst>
            <pc:docMk/>
            <pc:sldMk cId="1944070063" sldId="324"/>
            <ac:spMk id="2" creationId="{00000000-0000-0000-0000-000000000000}"/>
          </ac:spMkLst>
        </pc:spChg>
        <pc:spChg chg="mod">
          <ac:chgData name="Maulik Trivedi" userId="8a6ba1b5f6a32a03" providerId="LiveId" clId="{F05A7720-5130-4C4B-B8E0-836F8DFEF1AF}" dt="2019-03-19T05:50:29.906" v="906"/>
          <ac:spMkLst>
            <pc:docMk/>
            <pc:sldMk cId="1944070063" sldId="324"/>
            <ac:spMk id="3" creationId="{00000000-0000-0000-0000-000000000000}"/>
          </ac:spMkLst>
        </pc:spChg>
        <pc:spChg chg="mod">
          <ac:chgData name="Maulik Trivedi" userId="8a6ba1b5f6a32a03" providerId="LiveId" clId="{F05A7720-5130-4C4B-B8E0-836F8DFEF1AF}" dt="2019-03-19T05:50:29.906" v="906"/>
          <ac:spMkLst>
            <pc:docMk/>
            <pc:sldMk cId="1944070063" sldId="324"/>
            <ac:spMk id="156" creationId="{00000000-0000-0000-0000-000000000000}"/>
          </ac:spMkLst>
        </pc:spChg>
        <pc:spChg chg="mod">
          <ac:chgData name="Maulik Trivedi" userId="8a6ba1b5f6a32a03" providerId="LiveId" clId="{F05A7720-5130-4C4B-B8E0-836F8DFEF1AF}" dt="2019-03-19T05:50:29.906" v="906"/>
          <ac:spMkLst>
            <pc:docMk/>
            <pc:sldMk cId="1944070063" sldId="324"/>
            <ac:spMk id="159" creationId="{00000000-0000-0000-0000-000000000000}"/>
          </ac:spMkLst>
        </pc:spChg>
        <pc:spChg chg="mod">
          <ac:chgData name="Maulik Trivedi" userId="8a6ba1b5f6a32a03" providerId="LiveId" clId="{F05A7720-5130-4C4B-B8E0-836F8DFEF1AF}" dt="2019-03-19T05:50:29.906" v="906"/>
          <ac:spMkLst>
            <pc:docMk/>
            <pc:sldMk cId="1944070063" sldId="324"/>
            <ac:spMk id="161" creationId="{00000000-0000-0000-0000-000000000000}"/>
          </ac:spMkLst>
        </pc:spChg>
        <pc:spChg chg="mod">
          <ac:chgData name="Maulik Trivedi" userId="8a6ba1b5f6a32a03" providerId="LiveId" clId="{F05A7720-5130-4C4B-B8E0-836F8DFEF1AF}" dt="2019-03-19T05:50:29.906" v="906"/>
          <ac:spMkLst>
            <pc:docMk/>
            <pc:sldMk cId="1944070063" sldId="324"/>
            <ac:spMk id="162" creationId="{00000000-0000-0000-0000-000000000000}"/>
          </ac:spMkLst>
        </pc:spChg>
        <pc:spChg chg="mod">
          <ac:chgData name="Maulik Trivedi" userId="8a6ba1b5f6a32a03" providerId="LiveId" clId="{F05A7720-5130-4C4B-B8E0-836F8DFEF1AF}" dt="2019-03-19T05:50:29.906" v="906"/>
          <ac:spMkLst>
            <pc:docMk/>
            <pc:sldMk cId="1944070063" sldId="324"/>
            <ac:spMk id="163" creationId="{00000000-0000-0000-0000-000000000000}"/>
          </ac:spMkLst>
        </pc:spChg>
        <pc:spChg chg="mod">
          <ac:chgData name="Maulik Trivedi" userId="8a6ba1b5f6a32a03" providerId="LiveId" clId="{F05A7720-5130-4C4B-B8E0-836F8DFEF1AF}" dt="2019-03-19T05:50:29.906" v="906"/>
          <ac:spMkLst>
            <pc:docMk/>
            <pc:sldMk cId="1944070063" sldId="324"/>
            <ac:spMk id="164" creationId="{00000000-0000-0000-0000-000000000000}"/>
          </ac:spMkLst>
        </pc:spChg>
        <pc:spChg chg="mod">
          <ac:chgData name="Maulik Trivedi" userId="8a6ba1b5f6a32a03" providerId="LiveId" clId="{F05A7720-5130-4C4B-B8E0-836F8DFEF1AF}" dt="2019-03-19T05:50:29.906" v="906"/>
          <ac:spMkLst>
            <pc:docMk/>
            <pc:sldMk cId="1944070063" sldId="324"/>
            <ac:spMk id="165" creationId="{00000000-0000-0000-0000-000000000000}"/>
          </ac:spMkLst>
        </pc:spChg>
        <pc:spChg chg="mod">
          <ac:chgData name="Maulik Trivedi" userId="8a6ba1b5f6a32a03" providerId="LiveId" clId="{F05A7720-5130-4C4B-B8E0-836F8DFEF1AF}" dt="2019-03-19T05:50:29.906" v="906"/>
          <ac:spMkLst>
            <pc:docMk/>
            <pc:sldMk cId="1944070063" sldId="324"/>
            <ac:spMk id="166" creationId="{00000000-0000-0000-0000-000000000000}"/>
          </ac:spMkLst>
        </pc:spChg>
        <pc:spChg chg="mod">
          <ac:chgData name="Maulik Trivedi" userId="8a6ba1b5f6a32a03" providerId="LiveId" clId="{F05A7720-5130-4C4B-B8E0-836F8DFEF1AF}" dt="2019-03-19T05:50:29.906" v="906"/>
          <ac:spMkLst>
            <pc:docMk/>
            <pc:sldMk cId="1944070063" sldId="324"/>
            <ac:spMk id="168" creationId="{00000000-0000-0000-0000-000000000000}"/>
          </ac:spMkLst>
        </pc:spChg>
        <pc:spChg chg="mod">
          <ac:chgData name="Maulik Trivedi" userId="8a6ba1b5f6a32a03" providerId="LiveId" clId="{F05A7720-5130-4C4B-B8E0-836F8DFEF1AF}" dt="2019-03-19T05:50:29.906" v="906"/>
          <ac:spMkLst>
            <pc:docMk/>
            <pc:sldMk cId="1944070063" sldId="324"/>
            <ac:spMk id="169" creationId="{00000000-0000-0000-0000-000000000000}"/>
          </ac:spMkLst>
        </pc:spChg>
        <pc:spChg chg="mod">
          <ac:chgData name="Maulik Trivedi" userId="8a6ba1b5f6a32a03" providerId="LiveId" clId="{F05A7720-5130-4C4B-B8E0-836F8DFEF1AF}" dt="2019-03-19T05:50:29.906" v="906"/>
          <ac:spMkLst>
            <pc:docMk/>
            <pc:sldMk cId="1944070063" sldId="324"/>
            <ac:spMk id="170" creationId="{00000000-0000-0000-0000-000000000000}"/>
          </ac:spMkLst>
        </pc:spChg>
        <pc:spChg chg="mod">
          <ac:chgData name="Maulik Trivedi" userId="8a6ba1b5f6a32a03" providerId="LiveId" clId="{F05A7720-5130-4C4B-B8E0-836F8DFEF1AF}" dt="2019-03-19T05:50:29.906" v="906"/>
          <ac:spMkLst>
            <pc:docMk/>
            <pc:sldMk cId="1944070063" sldId="324"/>
            <ac:spMk id="171" creationId="{00000000-0000-0000-0000-000000000000}"/>
          </ac:spMkLst>
        </pc:spChg>
        <pc:spChg chg="mod">
          <ac:chgData name="Maulik Trivedi" userId="8a6ba1b5f6a32a03" providerId="LiveId" clId="{F05A7720-5130-4C4B-B8E0-836F8DFEF1AF}" dt="2019-03-19T05:50:29.906" v="906"/>
          <ac:spMkLst>
            <pc:docMk/>
            <pc:sldMk cId="1944070063" sldId="324"/>
            <ac:spMk id="172" creationId="{00000000-0000-0000-0000-000000000000}"/>
          </ac:spMkLst>
        </pc:spChg>
        <pc:spChg chg="mod">
          <ac:chgData name="Maulik Trivedi" userId="8a6ba1b5f6a32a03" providerId="LiveId" clId="{F05A7720-5130-4C4B-B8E0-836F8DFEF1AF}" dt="2019-03-19T05:50:29.906" v="906"/>
          <ac:spMkLst>
            <pc:docMk/>
            <pc:sldMk cId="1944070063" sldId="324"/>
            <ac:spMk id="173" creationId="{00000000-0000-0000-0000-000000000000}"/>
          </ac:spMkLst>
        </pc:spChg>
        <pc:spChg chg="mod">
          <ac:chgData name="Maulik Trivedi" userId="8a6ba1b5f6a32a03" providerId="LiveId" clId="{F05A7720-5130-4C4B-B8E0-836F8DFEF1AF}" dt="2019-03-19T05:50:29.906" v="906"/>
          <ac:spMkLst>
            <pc:docMk/>
            <pc:sldMk cId="1944070063" sldId="324"/>
            <ac:spMk id="174" creationId="{00000000-0000-0000-0000-000000000000}"/>
          </ac:spMkLst>
        </pc:spChg>
        <pc:spChg chg="mod">
          <ac:chgData name="Maulik Trivedi" userId="8a6ba1b5f6a32a03" providerId="LiveId" clId="{F05A7720-5130-4C4B-B8E0-836F8DFEF1AF}" dt="2019-03-19T05:50:29.906" v="906"/>
          <ac:spMkLst>
            <pc:docMk/>
            <pc:sldMk cId="1944070063" sldId="324"/>
            <ac:spMk id="175" creationId="{00000000-0000-0000-0000-000000000000}"/>
          </ac:spMkLst>
        </pc:spChg>
        <pc:spChg chg="mod">
          <ac:chgData name="Maulik Trivedi" userId="8a6ba1b5f6a32a03" providerId="LiveId" clId="{F05A7720-5130-4C4B-B8E0-836F8DFEF1AF}" dt="2019-03-19T05:50:29.906" v="906"/>
          <ac:spMkLst>
            <pc:docMk/>
            <pc:sldMk cId="1944070063" sldId="324"/>
            <ac:spMk id="177" creationId="{00000000-0000-0000-0000-000000000000}"/>
          </ac:spMkLst>
        </pc:spChg>
        <pc:spChg chg="mod">
          <ac:chgData name="Maulik Trivedi" userId="8a6ba1b5f6a32a03" providerId="LiveId" clId="{F05A7720-5130-4C4B-B8E0-836F8DFEF1AF}" dt="2019-03-19T05:50:29.906" v="906"/>
          <ac:spMkLst>
            <pc:docMk/>
            <pc:sldMk cId="1944070063" sldId="324"/>
            <ac:spMk id="178" creationId="{00000000-0000-0000-0000-000000000000}"/>
          </ac:spMkLst>
        </pc:spChg>
        <pc:spChg chg="mod">
          <ac:chgData name="Maulik Trivedi" userId="8a6ba1b5f6a32a03" providerId="LiveId" clId="{F05A7720-5130-4C4B-B8E0-836F8DFEF1AF}" dt="2019-03-19T05:50:29.906" v="906"/>
          <ac:spMkLst>
            <pc:docMk/>
            <pc:sldMk cId="1944070063" sldId="324"/>
            <ac:spMk id="179" creationId="{00000000-0000-0000-0000-000000000000}"/>
          </ac:spMkLst>
        </pc:spChg>
        <pc:spChg chg="mod">
          <ac:chgData name="Maulik Trivedi" userId="8a6ba1b5f6a32a03" providerId="LiveId" clId="{F05A7720-5130-4C4B-B8E0-836F8DFEF1AF}" dt="2019-03-19T05:50:29.906" v="906"/>
          <ac:spMkLst>
            <pc:docMk/>
            <pc:sldMk cId="1944070063" sldId="324"/>
            <ac:spMk id="180" creationId="{00000000-0000-0000-0000-000000000000}"/>
          </ac:spMkLst>
        </pc:spChg>
        <pc:spChg chg="mod">
          <ac:chgData name="Maulik Trivedi" userId="8a6ba1b5f6a32a03" providerId="LiveId" clId="{F05A7720-5130-4C4B-B8E0-836F8DFEF1AF}" dt="2019-03-19T05:50:29.906" v="906"/>
          <ac:spMkLst>
            <pc:docMk/>
            <pc:sldMk cId="1944070063" sldId="324"/>
            <ac:spMk id="181" creationId="{00000000-0000-0000-0000-000000000000}"/>
          </ac:spMkLst>
        </pc:spChg>
        <pc:spChg chg="mod">
          <ac:chgData name="Maulik Trivedi" userId="8a6ba1b5f6a32a03" providerId="LiveId" clId="{F05A7720-5130-4C4B-B8E0-836F8DFEF1AF}" dt="2019-03-19T05:50:29.906" v="906"/>
          <ac:spMkLst>
            <pc:docMk/>
            <pc:sldMk cId="1944070063" sldId="324"/>
            <ac:spMk id="182" creationId="{00000000-0000-0000-0000-000000000000}"/>
          </ac:spMkLst>
        </pc:spChg>
        <pc:spChg chg="mod">
          <ac:chgData name="Maulik Trivedi" userId="8a6ba1b5f6a32a03" providerId="LiveId" clId="{F05A7720-5130-4C4B-B8E0-836F8DFEF1AF}" dt="2019-03-19T05:50:29.906" v="906"/>
          <ac:spMkLst>
            <pc:docMk/>
            <pc:sldMk cId="1944070063" sldId="324"/>
            <ac:spMk id="183" creationId="{00000000-0000-0000-0000-000000000000}"/>
          </ac:spMkLst>
        </pc:spChg>
        <pc:spChg chg="mod">
          <ac:chgData name="Maulik Trivedi" userId="8a6ba1b5f6a32a03" providerId="LiveId" clId="{F05A7720-5130-4C4B-B8E0-836F8DFEF1AF}" dt="2019-03-19T05:50:29.906" v="906"/>
          <ac:spMkLst>
            <pc:docMk/>
            <pc:sldMk cId="1944070063" sldId="324"/>
            <ac:spMk id="184" creationId="{00000000-0000-0000-0000-000000000000}"/>
          </ac:spMkLst>
        </pc:spChg>
        <pc:spChg chg="mod">
          <ac:chgData name="Maulik Trivedi" userId="8a6ba1b5f6a32a03" providerId="LiveId" clId="{F05A7720-5130-4C4B-B8E0-836F8DFEF1AF}" dt="2019-03-19T05:50:29.906" v="906"/>
          <ac:spMkLst>
            <pc:docMk/>
            <pc:sldMk cId="1944070063" sldId="324"/>
            <ac:spMk id="186" creationId="{00000000-0000-0000-0000-000000000000}"/>
          </ac:spMkLst>
        </pc:spChg>
        <pc:spChg chg="mod">
          <ac:chgData name="Maulik Trivedi" userId="8a6ba1b5f6a32a03" providerId="LiveId" clId="{F05A7720-5130-4C4B-B8E0-836F8DFEF1AF}" dt="2019-03-19T05:50:29.906" v="906"/>
          <ac:spMkLst>
            <pc:docMk/>
            <pc:sldMk cId="1944070063" sldId="324"/>
            <ac:spMk id="187" creationId="{00000000-0000-0000-0000-000000000000}"/>
          </ac:spMkLst>
        </pc:spChg>
        <pc:spChg chg="mod">
          <ac:chgData name="Maulik Trivedi" userId="8a6ba1b5f6a32a03" providerId="LiveId" clId="{F05A7720-5130-4C4B-B8E0-836F8DFEF1AF}" dt="2019-03-19T05:50:29.906" v="906"/>
          <ac:spMkLst>
            <pc:docMk/>
            <pc:sldMk cId="1944070063" sldId="324"/>
            <ac:spMk id="188" creationId="{00000000-0000-0000-0000-000000000000}"/>
          </ac:spMkLst>
        </pc:spChg>
        <pc:spChg chg="mod">
          <ac:chgData name="Maulik Trivedi" userId="8a6ba1b5f6a32a03" providerId="LiveId" clId="{F05A7720-5130-4C4B-B8E0-836F8DFEF1AF}" dt="2019-03-19T05:50:29.906" v="906"/>
          <ac:spMkLst>
            <pc:docMk/>
            <pc:sldMk cId="1944070063" sldId="324"/>
            <ac:spMk id="189" creationId="{00000000-0000-0000-0000-000000000000}"/>
          </ac:spMkLst>
        </pc:spChg>
        <pc:spChg chg="mod">
          <ac:chgData name="Maulik Trivedi" userId="8a6ba1b5f6a32a03" providerId="LiveId" clId="{F05A7720-5130-4C4B-B8E0-836F8DFEF1AF}" dt="2019-03-19T05:50:29.906" v="906"/>
          <ac:spMkLst>
            <pc:docMk/>
            <pc:sldMk cId="1944070063" sldId="324"/>
            <ac:spMk id="190" creationId="{00000000-0000-0000-0000-000000000000}"/>
          </ac:spMkLst>
        </pc:spChg>
        <pc:spChg chg="mod">
          <ac:chgData name="Maulik Trivedi" userId="8a6ba1b5f6a32a03" providerId="LiveId" clId="{F05A7720-5130-4C4B-B8E0-836F8DFEF1AF}" dt="2019-03-19T05:50:29.906" v="906"/>
          <ac:spMkLst>
            <pc:docMk/>
            <pc:sldMk cId="1944070063" sldId="324"/>
            <ac:spMk id="191" creationId="{00000000-0000-0000-0000-000000000000}"/>
          </ac:spMkLst>
        </pc:spChg>
        <pc:spChg chg="mod">
          <ac:chgData name="Maulik Trivedi" userId="8a6ba1b5f6a32a03" providerId="LiveId" clId="{F05A7720-5130-4C4B-B8E0-836F8DFEF1AF}" dt="2019-03-19T05:50:29.906" v="906"/>
          <ac:spMkLst>
            <pc:docMk/>
            <pc:sldMk cId="1944070063" sldId="324"/>
            <ac:spMk id="192" creationId="{00000000-0000-0000-0000-000000000000}"/>
          </ac:spMkLst>
        </pc:spChg>
        <pc:spChg chg="mod">
          <ac:chgData name="Maulik Trivedi" userId="8a6ba1b5f6a32a03" providerId="LiveId" clId="{F05A7720-5130-4C4B-B8E0-836F8DFEF1AF}" dt="2019-03-19T05:50:29.906" v="906"/>
          <ac:spMkLst>
            <pc:docMk/>
            <pc:sldMk cId="1944070063" sldId="324"/>
            <ac:spMk id="193" creationId="{00000000-0000-0000-0000-000000000000}"/>
          </ac:spMkLst>
        </pc:spChg>
        <pc:spChg chg="mod">
          <ac:chgData name="Maulik Trivedi" userId="8a6ba1b5f6a32a03" providerId="LiveId" clId="{F05A7720-5130-4C4B-B8E0-836F8DFEF1AF}" dt="2019-03-19T05:50:29.906" v="906"/>
          <ac:spMkLst>
            <pc:docMk/>
            <pc:sldMk cId="1944070063" sldId="324"/>
            <ac:spMk id="194" creationId="{00000000-0000-0000-0000-000000000000}"/>
          </ac:spMkLst>
        </pc:spChg>
        <pc:spChg chg="mod">
          <ac:chgData name="Maulik Trivedi" userId="8a6ba1b5f6a32a03" providerId="LiveId" clId="{F05A7720-5130-4C4B-B8E0-836F8DFEF1AF}" dt="2019-03-19T05:50:29.906" v="906"/>
          <ac:spMkLst>
            <pc:docMk/>
            <pc:sldMk cId="1944070063" sldId="324"/>
            <ac:spMk id="195" creationId="{00000000-0000-0000-0000-000000000000}"/>
          </ac:spMkLst>
        </pc:spChg>
        <pc:spChg chg="mod">
          <ac:chgData name="Maulik Trivedi" userId="8a6ba1b5f6a32a03" providerId="LiveId" clId="{F05A7720-5130-4C4B-B8E0-836F8DFEF1AF}" dt="2019-03-19T05:50:29.906" v="906"/>
          <ac:spMkLst>
            <pc:docMk/>
            <pc:sldMk cId="1944070063" sldId="324"/>
            <ac:spMk id="196" creationId="{00000000-0000-0000-0000-000000000000}"/>
          </ac:spMkLst>
        </pc:spChg>
        <pc:spChg chg="mod">
          <ac:chgData name="Maulik Trivedi" userId="8a6ba1b5f6a32a03" providerId="LiveId" clId="{F05A7720-5130-4C4B-B8E0-836F8DFEF1AF}" dt="2019-03-19T05:50:29.906" v="906"/>
          <ac:spMkLst>
            <pc:docMk/>
            <pc:sldMk cId="1944070063" sldId="324"/>
            <ac:spMk id="198" creationId="{00000000-0000-0000-0000-000000000000}"/>
          </ac:spMkLst>
        </pc:spChg>
        <pc:spChg chg="mod">
          <ac:chgData name="Maulik Trivedi" userId="8a6ba1b5f6a32a03" providerId="LiveId" clId="{F05A7720-5130-4C4B-B8E0-836F8DFEF1AF}" dt="2019-03-19T05:50:29.906" v="906"/>
          <ac:spMkLst>
            <pc:docMk/>
            <pc:sldMk cId="1944070063" sldId="324"/>
            <ac:spMk id="199" creationId="{00000000-0000-0000-0000-000000000000}"/>
          </ac:spMkLst>
        </pc:spChg>
        <pc:spChg chg="mod">
          <ac:chgData name="Maulik Trivedi" userId="8a6ba1b5f6a32a03" providerId="LiveId" clId="{F05A7720-5130-4C4B-B8E0-836F8DFEF1AF}" dt="2019-03-19T05:50:29.906" v="906"/>
          <ac:spMkLst>
            <pc:docMk/>
            <pc:sldMk cId="1944070063" sldId="324"/>
            <ac:spMk id="200" creationId="{00000000-0000-0000-0000-000000000000}"/>
          </ac:spMkLst>
        </pc:spChg>
        <pc:spChg chg="mod">
          <ac:chgData name="Maulik Trivedi" userId="8a6ba1b5f6a32a03" providerId="LiveId" clId="{F05A7720-5130-4C4B-B8E0-836F8DFEF1AF}" dt="2019-03-19T05:50:29.906" v="906"/>
          <ac:spMkLst>
            <pc:docMk/>
            <pc:sldMk cId="1944070063" sldId="324"/>
            <ac:spMk id="201" creationId="{00000000-0000-0000-0000-000000000000}"/>
          </ac:spMkLst>
        </pc:spChg>
        <pc:spChg chg="mod">
          <ac:chgData name="Maulik Trivedi" userId="8a6ba1b5f6a32a03" providerId="LiveId" clId="{F05A7720-5130-4C4B-B8E0-836F8DFEF1AF}" dt="2019-03-19T05:50:29.906" v="906"/>
          <ac:spMkLst>
            <pc:docMk/>
            <pc:sldMk cId="1944070063" sldId="324"/>
            <ac:spMk id="202" creationId="{00000000-0000-0000-0000-000000000000}"/>
          </ac:spMkLst>
        </pc:spChg>
        <pc:spChg chg="mod">
          <ac:chgData name="Maulik Trivedi" userId="8a6ba1b5f6a32a03" providerId="LiveId" clId="{F05A7720-5130-4C4B-B8E0-836F8DFEF1AF}" dt="2019-03-19T05:50:29.906" v="906"/>
          <ac:spMkLst>
            <pc:docMk/>
            <pc:sldMk cId="1944070063" sldId="324"/>
            <ac:spMk id="203" creationId="{00000000-0000-0000-0000-000000000000}"/>
          </ac:spMkLst>
        </pc:spChg>
        <pc:spChg chg="mod">
          <ac:chgData name="Maulik Trivedi" userId="8a6ba1b5f6a32a03" providerId="LiveId" clId="{F05A7720-5130-4C4B-B8E0-836F8DFEF1AF}" dt="2019-03-19T05:50:29.906" v="906"/>
          <ac:spMkLst>
            <pc:docMk/>
            <pc:sldMk cId="1944070063" sldId="324"/>
            <ac:spMk id="205" creationId="{00000000-0000-0000-0000-000000000000}"/>
          </ac:spMkLst>
        </pc:spChg>
        <pc:spChg chg="mod">
          <ac:chgData name="Maulik Trivedi" userId="8a6ba1b5f6a32a03" providerId="LiveId" clId="{F05A7720-5130-4C4B-B8E0-836F8DFEF1AF}" dt="2019-03-19T05:50:29.906" v="906"/>
          <ac:spMkLst>
            <pc:docMk/>
            <pc:sldMk cId="1944070063" sldId="324"/>
            <ac:spMk id="206" creationId="{00000000-0000-0000-0000-000000000000}"/>
          </ac:spMkLst>
        </pc:spChg>
        <pc:spChg chg="mod">
          <ac:chgData name="Maulik Trivedi" userId="8a6ba1b5f6a32a03" providerId="LiveId" clId="{F05A7720-5130-4C4B-B8E0-836F8DFEF1AF}" dt="2019-03-19T05:50:29.906" v="906"/>
          <ac:spMkLst>
            <pc:docMk/>
            <pc:sldMk cId="1944070063" sldId="324"/>
            <ac:spMk id="207" creationId="{00000000-0000-0000-0000-000000000000}"/>
          </ac:spMkLst>
        </pc:spChg>
        <pc:spChg chg="mod">
          <ac:chgData name="Maulik Trivedi" userId="8a6ba1b5f6a32a03" providerId="LiveId" clId="{F05A7720-5130-4C4B-B8E0-836F8DFEF1AF}" dt="2019-03-19T05:50:29.906" v="906"/>
          <ac:spMkLst>
            <pc:docMk/>
            <pc:sldMk cId="1944070063" sldId="324"/>
            <ac:spMk id="208" creationId="{00000000-0000-0000-0000-000000000000}"/>
          </ac:spMkLst>
        </pc:spChg>
        <pc:spChg chg="mod">
          <ac:chgData name="Maulik Trivedi" userId="8a6ba1b5f6a32a03" providerId="LiveId" clId="{F05A7720-5130-4C4B-B8E0-836F8DFEF1AF}" dt="2019-03-19T05:50:29.906" v="906"/>
          <ac:spMkLst>
            <pc:docMk/>
            <pc:sldMk cId="1944070063" sldId="324"/>
            <ac:spMk id="209" creationId="{00000000-0000-0000-0000-000000000000}"/>
          </ac:spMkLst>
        </pc:spChg>
        <pc:spChg chg="mod">
          <ac:chgData name="Maulik Trivedi" userId="8a6ba1b5f6a32a03" providerId="LiveId" clId="{F05A7720-5130-4C4B-B8E0-836F8DFEF1AF}" dt="2019-03-19T05:50:29.906" v="906"/>
          <ac:spMkLst>
            <pc:docMk/>
            <pc:sldMk cId="1944070063" sldId="324"/>
            <ac:spMk id="210" creationId="{00000000-0000-0000-0000-000000000000}"/>
          </ac:spMkLst>
        </pc:spChg>
        <pc:spChg chg="mod">
          <ac:chgData name="Maulik Trivedi" userId="8a6ba1b5f6a32a03" providerId="LiveId" clId="{F05A7720-5130-4C4B-B8E0-836F8DFEF1AF}" dt="2019-03-19T05:50:29.906" v="906"/>
          <ac:spMkLst>
            <pc:docMk/>
            <pc:sldMk cId="1944070063" sldId="324"/>
            <ac:spMk id="211" creationId="{00000000-0000-0000-0000-000000000000}"/>
          </ac:spMkLst>
        </pc:spChg>
        <pc:spChg chg="mod">
          <ac:chgData name="Maulik Trivedi" userId="8a6ba1b5f6a32a03" providerId="LiveId" clId="{F05A7720-5130-4C4B-B8E0-836F8DFEF1AF}" dt="2019-03-19T05:50:29.906" v="906"/>
          <ac:spMkLst>
            <pc:docMk/>
            <pc:sldMk cId="1944070063" sldId="324"/>
            <ac:spMk id="212" creationId="{00000000-0000-0000-0000-000000000000}"/>
          </ac:spMkLst>
        </pc:spChg>
        <pc:spChg chg="mod">
          <ac:chgData name="Maulik Trivedi" userId="8a6ba1b5f6a32a03" providerId="LiveId" clId="{F05A7720-5130-4C4B-B8E0-836F8DFEF1AF}" dt="2019-03-19T05:50:29.906" v="906"/>
          <ac:spMkLst>
            <pc:docMk/>
            <pc:sldMk cId="1944070063" sldId="324"/>
            <ac:spMk id="213" creationId="{00000000-0000-0000-0000-000000000000}"/>
          </ac:spMkLst>
        </pc:spChg>
        <pc:spChg chg="mod">
          <ac:chgData name="Maulik Trivedi" userId="8a6ba1b5f6a32a03" providerId="LiveId" clId="{F05A7720-5130-4C4B-B8E0-836F8DFEF1AF}" dt="2019-03-19T05:50:29.906" v="906"/>
          <ac:spMkLst>
            <pc:docMk/>
            <pc:sldMk cId="1944070063" sldId="324"/>
            <ac:spMk id="215" creationId="{00000000-0000-0000-0000-000000000000}"/>
          </ac:spMkLst>
        </pc:spChg>
        <pc:spChg chg="mod">
          <ac:chgData name="Maulik Trivedi" userId="8a6ba1b5f6a32a03" providerId="LiveId" clId="{F05A7720-5130-4C4B-B8E0-836F8DFEF1AF}" dt="2019-03-19T05:50:29.906" v="906"/>
          <ac:spMkLst>
            <pc:docMk/>
            <pc:sldMk cId="1944070063" sldId="324"/>
            <ac:spMk id="216" creationId="{00000000-0000-0000-0000-000000000000}"/>
          </ac:spMkLst>
        </pc:spChg>
        <pc:spChg chg="mod">
          <ac:chgData name="Maulik Trivedi" userId="8a6ba1b5f6a32a03" providerId="LiveId" clId="{F05A7720-5130-4C4B-B8E0-836F8DFEF1AF}" dt="2019-03-19T05:50:29.906" v="906"/>
          <ac:spMkLst>
            <pc:docMk/>
            <pc:sldMk cId="1944070063" sldId="324"/>
            <ac:spMk id="217" creationId="{00000000-0000-0000-0000-000000000000}"/>
          </ac:spMkLst>
        </pc:spChg>
        <pc:spChg chg="mod">
          <ac:chgData name="Maulik Trivedi" userId="8a6ba1b5f6a32a03" providerId="LiveId" clId="{F05A7720-5130-4C4B-B8E0-836F8DFEF1AF}" dt="2019-03-19T05:50:29.906" v="906"/>
          <ac:spMkLst>
            <pc:docMk/>
            <pc:sldMk cId="1944070063" sldId="324"/>
            <ac:spMk id="218" creationId="{00000000-0000-0000-0000-000000000000}"/>
          </ac:spMkLst>
        </pc:spChg>
        <pc:spChg chg="mod">
          <ac:chgData name="Maulik Trivedi" userId="8a6ba1b5f6a32a03" providerId="LiveId" clId="{F05A7720-5130-4C4B-B8E0-836F8DFEF1AF}" dt="2019-03-19T05:50:29.906" v="906"/>
          <ac:spMkLst>
            <pc:docMk/>
            <pc:sldMk cId="1944070063" sldId="324"/>
            <ac:spMk id="219" creationId="{00000000-0000-0000-0000-000000000000}"/>
          </ac:spMkLst>
        </pc:spChg>
        <pc:spChg chg="mod">
          <ac:chgData name="Maulik Trivedi" userId="8a6ba1b5f6a32a03" providerId="LiveId" clId="{F05A7720-5130-4C4B-B8E0-836F8DFEF1AF}" dt="2019-03-19T05:50:29.906" v="906"/>
          <ac:spMkLst>
            <pc:docMk/>
            <pc:sldMk cId="1944070063" sldId="324"/>
            <ac:spMk id="220" creationId="{00000000-0000-0000-0000-000000000000}"/>
          </ac:spMkLst>
        </pc:spChg>
        <pc:spChg chg="mod">
          <ac:chgData name="Maulik Trivedi" userId="8a6ba1b5f6a32a03" providerId="LiveId" clId="{F05A7720-5130-4C4B-B8E0-836F8DFEF1AF}" dt="2019-03-19T05:50:29.906" v="906"/>
          <ac:spMkLst>
            <pc:docMk/>
            <pc:sldMk cId="1944070063" sldId="324"/>
            <ac:spMk id="221" creationId="{00000000-0000-0000-0000-000000000000}"/>
          </ac:spMkLst>
        </pc:spChg>
        <pc:spChg chg="mod">
          <ac:chgData name="Maulik Trivedi" userId="8a6ba1b5f6a32a03" providerId="LiveId" clId="{F05A7720-5130-4C4B-B8E0-836F8DFEF1AF}" dt="2019-03-19T05:50:29.906" v="906"/>
          <ac:spMkLst>
            <pc:docMk/>
            <pc:sldMk cId="1944070063" sldId="324"/>
            <ac:spMk id="222" creationId="{00000000-0000-0000-0000-000000000000}"/>
          </ac:spMkLst>
        </pc:spChg>
        <pc:spChg chg="mod">
          <ac:chgData name="Maulik Trivedi" userId="8a6ba1b5f6a32a03" providerId="LiveId" clId="{F05A7720-5130-4C4B-B8E0-836F8DFEF1AF}" dt="2019-03-19T05:50:29.906" v="906"/>
          <ac:spMkLst>
            <pc:docMk/>
            <pc:sldMk cId="1944070063" sldId="324"/>
            <ac:spMk id="223" creationId="{00000000-0000-0000-0000-000000000000}"/>
          </ac:spMkLst>
        </pc:spChg>
        <pc:spChg chg="mod">
          <ac:chgData name="Maulik Trivedi" userId="8a6ba1b5f6a32a03" providerId="LiveId" clId="{F05A7720-5130-4C4B-B8E0-836F8DFEF1AF}" dt="2019-03-19T05:50:29.906" v="906"/>
          <ac:spMkLst>
            <pc:docMk/>
            <pc:sldMk cId="1944070063" sldId="324"/>
            <ac:spMk id="224" creationId="{00000000-0000-0000-0000-000000000000}"/>
          </ac:spMkLst>
        </pc:spChg>
        <pc:spChg chg="mod">
          <ac:chgData name="Maulik Trivedi" userId="8a6ba1b5f6a32a03" providerId="LiveId" clId="{F05A7720-5130-4C4B-B8E0-836F8DFEF1AF}" dt="2019-03-19T05:51:54.260" v="911"/>
          <ac:spMkLst>
            <pc:docMk/>
            <pc:sldMk cId="1944070063" sldId="324"/>
            <ac:spMk id="225" creationId="{00000000-0000-0000-0000-000000000000}"/>
          </ac:spMkLst>
        </pc:spChg>
        <pc:spChg chg="mod">
          <ac:chgData name="Maulik Trivedi" userId="8a6ba1b5f6a32a03" providerId="LiveId" clId="{F05A7720-5130-4C4B-B8E0-836F8DFEF1AF}" dt="2019-03-19T05:50:29.906" v="906"/>
          <ac:spMkLst>
            <pc:docMk/>
            <pc:sldMk cId="1944070063" sldId="324"/>
            <ac:spMk id="226" creationId="{00000000-0000-0000-0000-000000000000}"/>
          </ac:spMkLst>
        </pc:spChg>
        <pc:spChg chg="mod">
          <ac:chgData name="Maulik Trivedi" userId="8a6ba1b5f6a32a03" providerId="LiveId" clId="{F05A7720-5130-4C4B-B8E0-836F8DFEF1AF}" dt="2019-03-19T05:50:29.906" v="906"/>
          <ac:spMkLst>
            <pc:docMk/>
            <pc:sldMk cId="1944070063" sldId="324"/>
            <ac:spMk id="227" creationId="{00000000-0000-0000-0000-000000000000}"/>
          </ac:spMkLst>
        </pc:spChg>
        <pc:spChg chg="mod">
          <ac:chgData name="Maulik Trivedi" userId="8a6ba1b5f6a32a03" providerId="LiveId" clId="{F05A7720-5130-4C4B-B8E0-836F8DFEF1AF}" dt="2019-03-19T05:50:29.906" v="906"/>
          <ac:spMkLst>
            <pc:docMk/>
            <pc:sldMk cId="1944070063" sldId="324"/>
            <ac:spMk id="228" creationId="{00000000-0000-0000-0000-000000000000}"/>
          </ac:spMkLst>
        </pc:spChg>
        <pc:spChg chg="mod">
          <ac:chgData name="Maulik Trivedi" userId="8a6ba1b5f6a32a03" providerId="LiveId" clId="{F05A7720-5130-4C4B-B8E0-836F8DFEF1AF}" dt="2019-03-19T05:50:29.906" v="906"/>
          <ac:spMkLst>
            <pc:docMk/>
            <pc:sldMk cId="1944070063" sldId="324"/>
            <ac:spMk id="229" creationId="{00000000-0000-0000-0000-000000000000}"/>
          </ac:spMkLst>
        </pc:spChg>
        <pc:spChg chg="mod">
          <ac:chgData name="Maulik Trivedi" userId="8a6ba1b5f6a32a03" providerId="LiveId" clId="{F05A7720-5130-4C4B-B8E0-836F8DFEF1AF}" dt="2019-03-19T05:50:29.906" v="906"/>
          <ac:spMkLst>
            <pc:docMk/>
            <pc:sldMk cId="1944070063" sldId="324"/>
            <ac:spMk id="230" creationId="{00000000-0000-0000-0000-000000000000}"/>
          </ac:spMkLst>
        </pc:spChg>
        <pc:spChg chg="mod">
          <ac:chgData name="Maulik Trivedi" userId="8a6ba1b5f6a32a03" providerId="LiveId" clId="{F05A7720-5130-4C4B-B8E0-836F8DFEF1AF}" dt="2019-03-19T05:50:29.906" v="906"/>
          <ac:spMkLst>
            <pc:docMk/>
            <pc:sldMk cId="1944070063" sldId="324"/>
            <ac:spMk id="231" creationId="{00000000-0000-0000-0000-000000000000}"/>
          </ac:spMkLst>
        </pc:spChg>
        <pc:spChg chg="mod">
          <ac:chgData name="Maulik Trivedi" userId="8a6ba1b5f6a32a03" providerId="LiveId" clId="{F05A7720-5130-4C4B-B8E0-836F8DFEF1AF}" dt="2019-03-19T05:50:29.906" v="906"/>
          <ac:spMkLst>
            <pc:docMk/>
            <pc:sldMk cId="1944070063" sldId="324"/>
            <ac:spMk id="232" creationId="{00000000-0000-0000-0000-000000000000}"/>
          </ac:spMkLst>
        </pc:spChg>
        <pc:spChg chg="mod">
          <ac:chgData name="Maulik Trivedi" userId="8a6ba1b5f6a32a03" providerId="LiveId" clId="{F05A7720-5130-4C4B-B8E0-836F8DFEF1AF}" dt="2019-03-19T05:50:29.906" v="906"/>
          <ac:spMkLst>
            <pc:docMk/>
            <pc:sldMk cId="1944070063" sldId="324"/>
            <ac:spMk id="233" creationId="{00000000-0000-0000-0000-000000000000}"/>
          </ac:spMkLst>
        </pc:spChg>
        <pc:spChg chg="mod">
          <ac:chgData name="Maulik Trivedi" userId="8a6ba1b5f6a32a03" providerId="LiveId" clId="{F05A7720-5130-4C4B-B8E0-836F8DFEF1AF}" dt="2019-03-19T05:50:29.906" v="906"/>
          <ac:spMkLst>
            <pc:docMk/>
            <pc:sldMk cId="1944070063" sldId="324"/>
            <ac:spMk id="234" creationId="{00000000-0000-0000-0000-000000000000}"/>
          </ac:spMkLst>
        </pc:spChg>
        <pc:spChg chg="mod">
          <ac:chgData name="Maulik Trivedi" userId="8a6ba1b5f6a32a03" providerId="LiveId" clId="{F05A7720-5130-4C4B-B8E0-836F8DFEF1AF}" dt="2019-03-19T05:50:29.906" v="906"/>
          <ac:spMkLst>
            <pc:docMk/>
            <pc:sldMk cId="1944070063" sldId="324"/>
            <ac:spMk id="235" creationId="{00000000-0000-0000-0000-000000000000}"/>
          </ac:spMkLst>
        </pc:spChg>
        <pc:spChg chg="mod">
          <ac:chgData name="Maulik Trivedi" userId="8a6ba1b5f6a32a03" providerId="LiveId" clId="{F05A7720-5130-4C4B-B8E0-836F8DFEF1AF}" dt="2019-03-19T05:50:29.906" v="906"/>
          <ac:spMkLst>
            <pc:docMk/>
            <pc:sldMk cId="1944070063" sldId="324"/>
            <ac:spMk id="236" creationId="{00000000-0000-0000-0000-000000000000}"/>
          </ac:spMkLst>
        </pc:spChg>
        <pc:spChg chg="mod">
          <ac:chgData name="Maulik Trivedi" userId="8a6ba1b5f6a32a03" providerId="LiveId" clId="{F05A7720-5130-4C4B-B8E0-836F8DFEF1AF}" dt="2019-03-19T05:50:29.906" v="906"/>
          <ac:spMkLst>
            <pc:docMk/>
            <pc:sldMk cId="1944070063" sldId="324"/>
            <ac:spMk id="237" creationId="{00000000-0000-0000-0000-000000000000}"/>
          </ac:spMkLst>
        </pc:spChg>
        <pc:spChg chg="mod">
          <ac:chgData name="Maulik Trivedi" userId="8a6ba1b5f6a32a03" providerId="LiveId" clId="{F05A7720-5130-4C4B-B8E0-836F8DFEF1AF}" dt="2019-03-19T05:50:29.906" v="906"/>
          <ac:spMkLst>
            <pc:docMk/>
            <pc:sldMk cId="1944070063" sldId="324"/>
            <ac:spMk id="238" creationId="{00000000-0000-0000-0000-000000000000}"/>
          </ac:spMkLst>
        </pc:spChg>
        <pc:spChg chg="mod">
          <ac:chgData name="Maulik Trivedi" userId="8a6ba1b5f6a32a03" providerId="LiveId" clId="{F05A7720-5130-4C4B-B8E0-836F8DFEF1AF}" dt="2019-03-19T05:50:29.906" v="906"/>
          <ac:spMkLst>
            <pc:docMk/>
            <pc:sldMk cId="1944070063" sldId="324"/>
            <ac:spMk id="240" creationId="{00000000-0000-0000-0000-000000000000}"/>
          </ac:spMkLst>
        </pc:spChg>
        <pc:spChg chg="mod">
          <ac:chgData name="Maulik Trivedi" userId="8a6ba1b5f6a32a03" providerId="LiveId" clId="{F05A7720-5130-4C4B-B8E0-836F8DFEF1AF}" dt="2019-03-19T05:50:29.906" v="906"/>
          <ac:spMkLst>
            <pc:docMk/>
            <pc:sldMk cId="1944070063" sldId="324"/>
            <ac:spMk id="241" creationId="{00000000-0000-0000-0000-000000000000}"/>
          </ac:spMkLst>
        </pc:spChg>
        <pc:spChg chg="mod">
          <ac:chgData name="Maulik Trivedi" userId="8a6ba1b5f6a32a03" providerId="LiveId" clId="{F05A7720-5130-4C4B-B8E0-836F8DFEF1AF}" dt="2019-03-19T05:50:29.906" v="906"/>
          <ac:spMkLst>
            <pc:docMk/>
            <pc:sldMk cId="1944070063" sldId="324"/>
            <ac:spMk id="242" creationId="{00000000-0000-0000-0000-000000000000}"/>
          </ac:spMkLst>
        </pc:spChg>
        <pc:spChg chg="mod">
          <ac:chgData name="Maulik Trivedi" userId="8a6ba1b5f6a32a03" providerId="LiveId" clId="{F05A7720-5130-4C4B-B8E0-836F8DFEF1AF}" dt="2019-03-19T05:50:29.906" v="906"/>
          <ac:spMkLst>
            <pc:docMk/>
            <pc:sldMk cId="1944070063" sldId="324"/>
            <ac:spMk id="243" creationId="{00000000-0000-0000-0000-000000000000}"/>
          </ac:spMkLst>
        </pc:spChg>
        <pc:spChg chg="mod">
          <ac:chgData name="Maulik Trivedi" userId="8a6ba1b5f6a32a03" providerId="LiveId" clId="{F05A7720-5130-4C4B-B8E0-836F8DFEF1AF}" dt="2019-03-19T05:50:29.906" v="906"/>
          <ac:spMkLst>
            <pc:docMk/>
            <pc:sldMk cId="1944070063" sldId="324"/>
            <ac:spMk id="244" creationId="{00000000-0000-0000-0000-000000000000}"/>
          </ac:spMkLst>
        </pc:spChg>
        <pc:spChg chg="mod">
          <ac:chgData name="Maulik Trivedi" userId="8a6ba1b5f6a32a03" providerId="LiveId" clId="{F05A7720-5130-4C4B-B8E0-836F8DFEF1AF}" dt="2019-03-19T05:50:29.906" v="906"/>
          <ac:spMkLst>
            <pc:docMk/>
            <pc:sldMk cId="1944070063" sldId="324"/>
            <ac:spMk id="246" creationId="{00000000-0000-0000-0000-000000000000}"/>
          </ac:spMkLst>
        </pc:spChg>
        <pc:spChg chg="mod">
          <ac:chgData name="Maulik Trivedi" userId="8a6ba1b5f6a32a03" providerId="LiveId" clId="{F05A7720-5130-4C4B-B8E0-836F8DFEF1AF}" dt="2019-03-19T05:50:29.906" v="906"/>
          <ac:spMkLst>
            <pc:docMk/>
            <pc:sldMk cId="1944070063" sldId="324"/>
            <ac:spMk id="248" creationId="{00000000-0000-0000-0000-000000000000}"/>
          </ac:spMkLst>
        </pc:spChg>
        <pc:spChg chg="mod">
          <ac:chgData name="Maulik Trivedi" userId="8a6ba1b5f6a32a03" providerId="LiveId" clId="{F05A7720-5130-4C4B-B8E0-836F8DFEF1AF}" dt="2019-03-19T05:50:29.906" v="906"/>
          <ac:spMkLst>
            <pc:docMk/>
            <pc:sldMk cId="1944070063" sldId="324"/>
            <ac:spMk id="249" creationId="{00000000-0000-0000-0000-000000000000}"/>
          </ac:spMkLst>
        </pc:spChg>
        <pc:spChg chg="mod">
          <ac:chgData name="Maulik Trivedi" userId="8a6ba1b5f6a32a03" providerId="LiveId" clId="{F05A7720-5130-4C4B-B8E0-836F8DFEF1AF}" dt="2019-03-19T05:50:29.906" v="906"/>
          <ac:spMkLst>
            <pc:docMk/>
            <pc:sldMk cId="1944070063" sldId="324"/>
            <ac:spMk id="251" creationId="{00000000-0000-0000-0000-000000000000}"/>
          </ac:spMkLst>
        </pc:spChg>
        <pc:spChg chg="mod">
          <ac:chgData name="Maulik Trivedi" userId="8a6ba1b5f6a32a03" providerId="LiveId" clId="{F05A7720-5130-4C4B-B8E0-836F8DFEF1AF}" dt="2019-03-19T05:50:29.906" v="906"/>
          <ac:spMkLst>
            <pc:docMk/>
            <pc:sldMk cId="1944070063" sldId="324"/>
            <ac:spMk id="253" creationId="{00000000-0000-0000-0000-000000000000}"/>
          </ac:spMkLst>
        </pc:spChg>
        <pc:spChg chg="mod">
          <ac:chgData name="Maulik Trivedi" userId="8a6ba1b5f6a32a03" providerId="LiveId" clId="{F05A7720-5130-4C4B-B8E0-836F8DFEF1AF}" dt="2019-03-19T05:50:29.906" v="906"/>
          <ac:spMkLst>
            <pc:docMk/>
            <pc:sldMk cId="1944070063" sldId="324"/>
            <ac:spMk id="254" creationId="{00000000-0000-0000-0000-000000000000}"/>
          </ac:spMkLst>
        </pc:spChg>
        <pc:spChg chg="mod">
          <ac:chgData name="Maulik Trivedi" userId="8a6ba1b5f6a32a03" providerId="LiveId" clId="{F05A7720-5130-4C4B-B8E0-836F8DFEF1AF}" dt="2019-03-19T05:50:29.906" v="906"/>
          <ac:spMkLst>
            <pc:docMk/>
            <pc:sldMk cId="1944070063" sldId="324"/>
            <ac:spMk id="255" creationId="{00000000-0000-0000-0000-000000000000}"/>
          </ac:spMkLst>
        </pc:spChg>
        <pc:spChg chg="mod">
          <ac:chgData name="Maulik Trivedi" userId="8a6ba1b5f6a32a03" providerId="LiveId" clId="{F05A7720-5130-4C4B-B8E0-836F8DFEF1AF}" dt="2019-03-19T05:50:29.906" v="906"/>
          <ac:spMkLst>
            <pc:docMk/>
            <pc:sldMk cId="1944070063" sldId="324"/>
            <ac:spMk id="256" creationId="{00000000-0000-0000-0000-000000000000}"/>
          </ac:spMkLst>
        </pc:spChg>
        <pc:spChg chg="mod">
          <ac:chgData name="Maulik Trivedi" userId="8a6ba1b5f6a32a03" providerId="LiveId" clId="{F05A7720-5130-4C4B-B8E0-836F8DFEF1AF}" dt="2019-03-19T05:50:29.906" v="906"/>
          <ac:spMkLst>
            <pc:docMk/>
            <pc:sldMk cId="1944070063" sldId="324"/>
            <ac:spMk id="257" creationId="{00000000-0000-0000-0000-000000000000}"/>
          </ac:spMkLst>
        </pc:spChg>
        <pc:spChg chg="mod">
          <ac:chgData name="Maulik Trivedi" userId="8a6ba1b5f6a32a03" providerId="LiveId" clId="{F05A7720-5130-4C4B-B8E0-836F8DFEF1AF}" dt="2019-03-19T05:50:29.906" v="906"/>
          <ac:spMkLst>
            <pc:docMk/>
            <pc:sldMk cId="1944070063" sldId="324"/>
            <ac:spMk id="258" creationId="{00000000-0000-0000-0000-000000000000}"/>
          </ac:spMkLst>
        </pc:spChg>
        <pc:spChg chg="mod">
          <ac:chgData name="Maulik Trivedi" userId="8a6ba1b5f6a32a03" providerId="LiveId" clId="{F05A7720-5130-4C4B-B8E0-836F8DFEF1AF}" dt="2019-03-19T05:50:29.906" v="906"/>
          <ac:spMkLst>
            <pc:docMk/>
            <pc:sldMk cId="1944070063" sldId="324"/>
            <ac:spMk id="259" creationId="{00000000-0000-0000-0000-000000000000}"/>
          </ac:spMkLst>
        </pc:spChg>
        <pc:spChg chg="mod">
          <ac:chgData name="Maulik Trivedi" userId="8a6ba1b5f6a32a03" providerId="LiveId" clId="{F05A7720-5130-4C4B-B8E0-836F8DFEF1AF}" dt="2019-03-19T05:50:29.906" v="906"/>
          <ac:spMkLst>
            <pc:docMk/>
            <pc:sldMk cId="1944070063" sldId="324"/>
            <ac:spMk id="260" creationId="{00000000-0000-0000-0000-000000000000}"/>
          </ac:spMkLst>
        </pc:spChg>
        <pc:spChg chg="mod">
          <ac:chgData name="Maulik Trivedi" userId="8a6ba1b5f6a32a03" providerId="LiveId" clId="{F05A7720-5130-4C4B-B8E0-836F8DFEF1AF}" dt="2019-03-19T05:50:29.906" v="906"/>
          <ac:spMkLst>
            <pc:docMk/>
            <pc:sldMk cId="1944070063" sldId="324"/>
            <ac:spMk id="261" creationId="{00000000-0000-0000-0000-000000000000}"/>
          </ac:spMkLst>
        </pc:spChg>
        <pc:spChg chg="mod">
          <ac:chgData name="Maulik Trivedi" userId="8a6ba1b5f6a32a03" providerId="LiveId" clId="{F05A7720-5130-4C4B-B8E0-836F8DFEF1AF}" dt="2019-03-19T05:50:29.906" v="906"/>
          <ac:spMkLst>
            <pc:docMk/>
            <pc:sldMk cId="1944070063" sldId="324"/>
            <ac:spMk id="262" creationId="{00000000-0000-0000-0000-000000000000}"/>
          </ac:spMkLst>
        </pc:spChg>
        <pc:spChg chg="mod">
          <ac:chgData name="Maulik Trivedi" userId="8a6ba1b5f6a32a03" providerId="LiveId" clId="{F05A7720-5130-4C4B-B8E0-836F8DFEF1AF}" dt="2019-03-19T05:50:29.906" v="906"/>
          <ac:spMkLst>
            <pc:docMk/>
            <pc:sldMk cId="1944070063" sldId="324"/>
            <ac:spMk id="263" creationId="{00000000-0000-0000-0000-000000000000}"/>
          </ac:spMkLst>
        </pc:spChg>
        <pc:spChg chg="mod">
          <ac:chgData name="Maulik Trivedi" userId="8a6ba1b5f6a32a03" providerId="LiveId" clId="{F05A7720-5130-4C4B-B8E0-836F8DFEF1AF}" dt="2019-03-19T05:50:29.906" v="906"/>
          <ac:spMkLst>
            <pc:docMk/>
            <pc:sldMk cId="1944070063" sldId="324"/>
            <ac:spMk id="264" creationId="{00000000-0000-0000-0000-000000000000}"/>
          </ac:spMkLst>
        </pc:spChg>
        <pc:spChg chg="mod">
          <ac:chgData name="Maulik Trivedi" userId="8a6ba1b5f6a32a03" providerId="LiveId" clId="{F05A7720-5130-4C4B-B8E0-836F8DFEF1AF}" dt="2019-03-19T05:50:29.906" v="906"/>
          <ac:spMkLst>
            <pc:docMk/>
            <pc:sldMk cId="1944070063" sldId="324"/>
            <ac:spMk id="265" creationId="{00000000-0000-0000-0000-000000000000}"/>
          </ac:spMkLst>
        </pc:spChg>
        <pc:spChg chg="mod">
          <ac:chgData name="Maulik Trivedi" userId="8a6ba1b5f6a32a03" providerId="LiveId" clId="{F05A7720-5130-4C4B-B8E0-836F8DFEF1AF}" dt="2019-03-19T05:50:29.906" v="906"/>
          <ac:spMkLst>
            <pc:docMk/>
            <pc:sldMk cId="1944070063" sldId="324"/>
            <ac:spMk id="266" creationId="{00000000-0000-0000-0000-000000000000}"/>
          </ac:spMkLst>
        </pc:spChg>
        <pc:spChg chg="mod">
          <ac:chgData name="Maulik Trivedi" userId="8a6ba1b5f6a32a03" providerId="LiveId" clId="{F05A7720-5130-4C4B-B8E0-836F8DFEF1AF}" dt="2019-03-19T05:50:29.906" v="906"/>
          <ac:spMkLst>
            <pc:docMk/>
            <pc:sldMk cId="1944070063" sldId="324"/>
            <ac:spMk id="267" creationId="{00000000-0000-0000-0000-000000000000}"/>
          </ac:spMkLst>
        </pc:spChg>
        <pc:spChg chg="mod">
          <ac:chgData name="Maulik Trivedi" userId="8a6ba1b5f6a32a03" providerId="LiveId" clId="{F05A7720-5130-4C4B-B8E0-836F8DFEF1AF}" dt="2019-03-19T05:50:29.906" v="906"/>
          <ac:spMkLst>
            <pc:docMk/>
            <pc:sldMk cId="1944070063" sldId="324"/>
            <ac:spMk id="268" creationId="{00000000-0000-0000-0000-000000000000}"/>
          </ac:spMkLst>
        </pc:spChg>
        <pc:spChg chg="mod">
          <ac:chgData name="Maulik Trivedi" userId="8a6ba1b5f6a32a03" providerId="LiveId" clId="{F05A7720-5130-4C4B-B8E0-836F8DFEF1AF}" dt="2019-03-19T05:50:29.906" v="906"/>
          <ac:spMkLst>
            <pc:docMk/>
            <pc:sldMk cId="1944070063" sldId="324"/>
            <ac:spMk id="269" creationId="{00000000-0000-0000-0000-000000000000}"/>
          </ac:spMkLst>
        </pc:spChg>
        <pc:spChg chg="mod">
          <ac:chgData name="Maulik Trivedi" userId="8a6ba1b5f6a32a03" providerId="LiveId" clId="{F05A7720-5130-4C4B-B8E0-836F8DFEF1AF}" dt="2019-03-19T05:50:29.906" v="906"/>
          <ac:spMkLst>
            <pc:docMk/>
            <pc:sldMk cId="1944070063" sldId="324"/>
            <ac:spMk id="270" creationId="{00000000-0000-0000-0000-000000000000}"/>
          </ac:spMkLst>
        </pc:spChg>
        <pc:spChg chg="mod">
          <ac:chgData name="Maulik Trivedi" userId="8a6ba1b5f6a32a03" providerId="LiveId" clId="{F05A7720-5130-4C4B-B8E0-836F8DFEF1AF}" dt="2019-03-19T05:50:29.906" v="906"/>
          <ac:spMkLst>
            <pc:docMk/>
            <pc:sldMk cId="1944070063" sldId="324"/>
            <ac:spMk id="271" creationId="{00000000-0000-0000-0000-000000000000}"/>
          </ac:spMkLst>
        </pc:spChg>
        <pc:spChg chg="mod">
          <ac:chgData name="Maulik Trivedi" userId="8a6ba1b5f6a32a03" providerId="LiveId" clId="{F05A7720-5130-4C4B-B8E0-836F8DFEF1AF}" dt="2019-03-19T05:50:29.906" v="906"/>
          <ac:spMkLst>
            <pc:docMk/>
            <pc:sldMk cId="1944070063" sldId="324"/>
            <ac:spMk id="273" creationId="{00000000-0000-0000-0000-000000000000}"/>
          </ac:spMkLst>
        </pc:spChg>
        <pc:spChg chg="mod">
          <ac:chgData name="Maulik Trivedi" userId="8a6ba1b5f6a32a03" providerId="LiveId" clId="{F05A7720-5130-4C4B-B8E0-836F8DFEF1AF}" dt="2019-03-19T05:50:29.906" v="906"/>
          <ac:spMkLst>
            <pc:docMk/>
            <pc:sldMk cId="1944070063" sldId="324"/>
            <ac:spMk id="274" creationId="{00000000-0000-0000-0000-000000000000}"/>
          </ac:spMkLst>
        </pc:spChg>
        <pc:spChg chg="mod">
          <ac:chgData name="Maulik Trivedi" userId="8a6ba1b5f6a32a03" providerId="LiveId" clId="{F05A7720-5130-4C4B-B8E0-836F8DFEF1AF}" dt="2019-03-19T05:50:29.906" v="906"/>
          <ac:spMkLst>
            <pc:docMk/>
            <pc:sldMk cId="1944070063" sldId="324"/>
            <ac:spMk id="275" creationId="{00000000-0000-0000-0000-000000000000}"/>
          </ac:spMkLst>
        </pc:spChg>
        <pc:spChg chg="mod">
          <ac:chgData name="Maulik Trivedi" userId="8a6ba1b5f6a32a03" providerId="LiveId" clId="{F05A7720-5130-4C4B-B8E0-836F8DFEF1AF}" dt="2019-03-19T05:50:29.906" v="906"/>
          <ac:spMkLst>
            <pc:docMk/>
            <pc:sldMk cId="1944070063" sldId="324"/>
            <ac:spMk id="276" creationId="{00000000-0000-0000-0000-000000000000}"/>
          </ac:spMkLst>
        </pc:spChg>
        <pc:spChg chg="mod">
          <ac:chgData name="Maulik Trivedi" userId="8a6ba1b5f6a32a03" providerId="LiveId" clId="{F05A7720-5130-4C4B-B8E0-836F8DFEF1AF}" dt="2019-03-19T05:50:29.906" v="906"/>
          <ac:spMkLst>
            <pc:docMk/>
            <pc:sldMk cId="1944070063" sldId="324"/>
            <ac:spMk id="277" creationId="{00000000-0000-0000-0000-000000000000}"/>
          </ac:spMkLst>
        </pc:spChg>
        <pc:spChg chg="mod">
          <ac:chgData name="Maulik Trivedi" userId="8a6ba1b5f6a32a03" providerId="LiveId" clId="{F05A7720-5130-4C4B-B8E0-836F8DFEF1AF}" dt="2019-03-19T05:50:29.906" v="906"/>
          <ac:spMkLst>
            <pc:docMk/>
            <pc:sldMk cId="1944070063" sldId="324"/>
            <ac:spMk id="279" creationId="{00000000-0000-0000-0000-000000000000}"/>
          </ac:spMkLst>
        </pc:spChg>
        <pc:spChg chg="mod">
          <ac:chgData name="Maulik Trivedi" userId="8a6ba1b5f6a32a03" providerId="LiveId" clId="{F05A7720-5130-4C4B-B8E0-836F8DFEF1AF}" dt="2019-03-19T05:50:29.906" v="906"/>
          <ac:spMkLst>
            <pc:docMk/>
            <pc:sldMk cId="1944070063" sldId="324"/>
            <ac:spMk id="281" creationId="{00000000-0000-0000-0000-000000000000}"/>
          </ac:spMkLst>
        </pc:spChg>
        <pc:spChg chg="mod">
          <ac:chgData name="Maulik Trivedi" userId="8a6ba1b5f6a32a03" providerId="LiveId" clId="{F05A7720-5130-4C4B-B8E0-836F8DFEF1AF}" dt="2019-03-19T05:50:29.906" v="906"/>
          <ac:spMkLst>
            <pc:docMk/>
            <pc:sldMk cId="1944070063" sldId="324"/>
            <ac:spMk id="282" creationId="{00000000-0000-0000-0000-000000000000}"/>
          </ac:spMkLst>
        </pc:spChg>
        <pc:spChg chg="mod">
          <ac:chgData name="Maulik Trivedi" userId="8a6ba1b5f6a32a03" providerId="LiveId" clId="{F05A7720-5130-4C4B-B8E0-836F8DFEF1AF}" dt="2019-03-19T05:50:29.906" v="906"/>
          <ac:spMkLst>
            <pc:docMk/>
            <pc:sldMk cId="1944070063" sldId="324"/>
            <ac:spMk id="284" creationId="{00000000-0000-0000-0000-000000000000}"/>
          </ac:spMkLst>
        </pc:spChg>
        <pc:spChg chg="mod">
          <ac:chgData name="Maulik Trivedi" userId="8a6ba1b5f6a32a03" providerId="LiveId" clId="{F05A7720-5130-4C4B-B8E0-836F8DFEF1AF}" dt="2019-03-19T05:50:29.906" v="906"/>
          <ac:spMkLst>
            <pc:docMk/>
            <pc:sldMk cId="1944070063" sldId="324"/>
            <ac:spMk id="286" creationId="{00000000-0000-0000-0000-000000000000}"/>
          </ac:spMkLst>
        </pc:spChg>
        <pc:spChg chg="mod">
          <ac:chgData name="Maulik Trivedi" userId="8a6ba1b5f6a32a03" providerId="LiveId" clId="{F05A7720-5130-4C4B-B8E0-836F8DFEF1AF}" dt="2019-03-19T05:50:29.906" v="906"/>
          <ac:spMkLst>
            <pc:docMk/>
            <pc:sldMk cId="1944070063" sldId="324"/>
            <ac:spMk id="287" creationId="{00000000-0000-0000-0000-000000000000}"/>
          </ac:spMkLst>
        </pc:spChg>
        <pc:spChg chg="mod">
          <ac:chgData name="Maulik Trivedi" userId="8a6ba1b5f6a32a03" providerId="LiveId" clId="{F05A7720-5130-4C4B-B8E0-836F8DFEF1AF}" dt="2019-03-19T05:50:29.906" v="906"/>
          <ac:spMkLst>
            <pc:docMk/>
            <pc:sldMk cId="1944070063" sldId="324"/>
            <ac:spMk id="288" creationId="{00000000-0000-0000-0000-000000000000}"/>
          </ac:spMkLst>
        </pc:spChg>
        <pc:spChg chg="mod">
          <ac:chgData name="Maulik Trivedi" userId="8a6ba1b5f6a32a03" providerId="LiveId" clId="{F05A7720-5130-4C4B-B8E0-836F8DFEF1AF}" dt="2019-03-19T05:50:29.906" v="906"/>
          <ac:spMkLst>
            <pc:docMk/>
            <pc:sldMk cId="1944070063" sldId="324"/>
            <ac:spMk id="289" creationId="{00000000-0000-0000-0000-000000000000}"/>
          </ac:spMkLst>
        </pc:spChg>
        <pc:spChg chg="mod">
          <ac:chgData name="Maulik Trivedi" userId="8a6ba1b5f6a32a03" providerId="LiveId" clId="{F05A7720-5130-4C4B-B8E0-836F8DFEF1AF}" dt="2019-03-19T05:50:29.906" v="906"/>
          <ac:spMkLst>
            <pc:docMk/>
            <pc:sldMk cId="1944070063" sldId="324"/>
            <ac:spMk id="290" creationId="{00000000-0000-0000-0000-000000000000}"/>
          </ac:spMkLst>
        </pc:spChg>
        <pc:spChg chg="mod">
          <ac:chgData name="Maulik Trivedi" userId="8a6ba1b5f6a32a03" providerId="LiveId" clId="{F05A7720-5130-4C4B-B8E0-836F8DFEF1AF}" dt="2019-03-19T05:50:29.906" v="906"/>
          <ac:spMkLst>
            <pc:docMk/>
            <pc:sldMk cId="1944070063" sldId="324"/>
            <ac:spMk id="291" creationId="{00000000-0000-0000-0000-000000000000}"/>
          </ac:spMkLst>
        </pc:spChg>
        <pc:spChg chg="mod">
          <ac:chgData name="Maulik Trivedi" userId="8a6ba1b5f6a32a03" providerId="LiveId" clId="{F05A7720-5130-4C4B-B8E0-836F8DFEF1AF}" dt="2019-03-19T05:50:29.906" v="906"/>
          <ac:spMkLst>
            <pc:docMk/>
            <pc:sldMk cId="1944070063" sldId="324"/>
            <ac:spMk id="292" creationId="{00000000-0000-0000-0000-000000000000}"/>
          </ac:spMkLst>
        </pc:spChg>
        <pc:spChg chg="mod">
          <ac:chgData name="Maulik Trivedi" userId="8a6ba1b5f6a32a03" providerId="LiveId" clId="{F05A7720-5130-4C4B-B8E0-836F8DFEF1AF}" dt="2019-03-19T05:50:29.906" v="906"/>
          <ac:spMkLst>
            <pc:docMk/>
            <pc:sldMk cId="1944070063" sldId="324"/>
            <ac:spMk id="293" creationId="{00000000-0000-0000-0000-000000000000}"/>
          </ac:spMkLst>
        </pc:spChg>
        <pc:spChg chg="mod">
          <ac:chgData name="Maulik Trivedi" userId="8a6ba1b5f6a32a03" providerId="LiveId" clId="{F05A7720-5130-4C4B-B8E0-836F8DFEF1AF}" dt="2019-03-19T05:50:29.906" v="906"/>
          <ac:spMkLst>
            <pc:docMk/>
            <pc:sldMk cId="1944070063" sldId="324"/>
            <ac:spMk id="294" creationId="{00000000-0000-0000-0000-000000000000}"/>
          </ac:spMkLst>
        </pc:spChg>
        <pc:spChg chg="mod">
          <ac:chgData name="Maulik Trivedi" userId="8a6ba1b5f6a32a03" providerId="LiveId" clId="{F05A7720-5130-4C4B-B8E0-836F8DFEF1AF}" dt="2019-03-19T05:50:29.906" v="906"/>
          <ac:spMkLst>
            <pc:docMk/>
            <pc:sldMk cId="1944070063" sldId="324"/>
            <ac:spMk id="295" creationId="{00000000-0000-0000-0000-000000000000}"/>
          </ac:spMkLst>
        </pc:spChg>
        <pc:spChg chg="mod">
          <ac:chgData name="Maulik Trivedi" userId="8a6ba1b5f6a32a03" providerId="LiveId" clId="{F05A7720-5130-4C4B-B8E0-836F8DFEF1AF}" dt="2019-03-19T05:50:29.906" v="906"/>
          <ac:spMkLst>
            <pc:docMk/>
            <pc:sldMk cId="1944070063" sldId="324"/>
            <ac:spMk id="296" creationId="{00000000-0000-0000-0000-000000000000}"/>
          </ac:spMkLst>
        </pc:spChg>
        <pc:spChg chg="mod">
          <ac:chgData name="Maulik Trivedi" userId="8a6ba1b5f6a32a03" providerId="LiveId" clId="{F05A7720-5130-4C4B-B8E0-836F8DFEF1AF}" dt="2019-03-19T05:50:29.906" v="906"/>
          <ac:spMkLst>
            <pc:docMk/>
            <pc:sldMk cId="1944070063" sldId="324"/>
            <ac:spMk id="297" creationId="{00000000-0000-0000-0000-000000000000}"/>
          </ac:spMkLst>
        </pc:spChg>
        <pc:spChg chg="mod">
          <ac:chgData name="Maulik Trivedi" userId="8a6ba1b5f6a32a03" providerId="LiveId" clId="{F05A7720-5130-4C4B-B8E0-836F8DFEF1AF}" dt="2019-03-19T05:50:29.906" v="906"/>
          <ac:spMkLst>
            <pc:docMk/>
            <pc:sldMk cId="1944070063" sldId="324"/>
            <ac:spMk id="298" creationId="{00000000-0000-0000-0000-000000000000}"/>
          </ac:spMkLst>
        </pc:spChg>
        <pc:spChg chg="mod">
          <ac:chgData name="Maulik Trivedi" userId="8a6ba1b5f6a32a03" providerId="LiveId" clId="{F05A7720-5130-4C4B-B8E0-836F8DFEF1AF}" dt="2019-03-19T05:50:29.906" v="906"/>
          <ac:spMkLst>
            <pc:docMk/>
            <pc:sldMk cId="1944070063" sldId="324"/>
            <ac:spMk id="299" creationId="{00000000-0000-0000-0000-000000000000}"/>
          </ac:spMkLst>
        </pc:spChg>
        <pc:spChg chg="mod">
          <ac:chgData name="Maulik Trivedi" userId="8a6ba1b5f6a32a03" providerId="LiveId" clId="{F05A7720-5130-4C4B-B8E0-836F8DFEF1AF}" dt="2019-03-19T05:50:29.906" v="906"/>
          <ac:spMkLst>
            <pc:docMk/>
            <pc:sldMk cId="1944070063" sldId="324"/>
            <ac:spMk id="300" creationId="{00000000-0000-0000-0000-000000000000}"/>
          </ac:spMkLst>
        </pc:spChg>
        <pc:spChg chg="mod">
          <ac:chgData name="Maulik Trivedi" userId="8a6ba1b5f6a32a03" providerId="LiveId" clId="{F05A7720-5130-4C4B-B8E0-836F8DFEF1AF}" dt="2019-03-19T05:50:29.906" v="906"/>
          <ac:spMkLst>
            <pc:docMk/>
            <pc:sldMk cId="1944070063" sldId="324"/>
            <ac:spMk id="301" creationId="{00000000-0000-0000-0000-000000000000}"/>
          </ac:spMkLst>
        </pc:spChg>
        <pc:spChg chg="mod">
          <ac:chgData name="Maulik Trivedi" userId="8a6ba1b5f6a32a03" providerId="LiveId" clId="{F05A7720-5130-4C4B-B8E0-836F8DFEF1AF}" dt="2019-03-19T05:50:29.906" v="906"/>
          <ac:spMkLst>
            <pc:docMk/>
            <pc:sldMk cId="1944070063" sldId="324"/>
            <ac:spMk id="302" creationId="{00000000-0000-0000-0000-000000000000}"/>
          </ac:spMkLst>
        </pc:spChg>
        <pc:spChg chg="mod">
          <ac:chgData name="Maulik Trivedi" userId="8a6ba1b5f6a32a03" providerId="LiveId" clId="{F05A7720-5130-4C4B-B8E0-836F8DFEF1AF}" dt="2019-03-19T05:50:29.906" v="906"/>
          <ac:spMkLst>
            <pc:docMk/>
            <pc:sldMk cId="1944070063" sldId="324"/>
            <ac:spMk id="303" creationId="{00000000-0000-0000-0000-000000000000}"/>
          </ac:spMkLst>
        </pc:spChg>
        <pc:spChg chg="mod">
          <ac:chgData name="Maulik Trivedi" userId="8a6ba1b5f6a32a03" providerId="LiveId" clId="{F05A7720-5130-4C4B-B8E0-836F8DFEF1AF}" dt="2019-03-19T05:50:29.906" v="906"/>
          <ac:spMkLst>
            <pc:docMk/>
            <pc:sldMk cId="1944070063" sldId="324"/>
            <ac:spMk id="304" creationId="{00000000-0000-0000-0000-000000000000}"/>
          </ac:spMkLst>
        </pc:spChg>
        <pc:spChg chg="mod">
          <ac:chgData name="Maulik Trivedi" userId="8a6ba1b5f6a32a03" providerId="LiveId" clId="{F05A7720-5130-4C4B-B8E0-836F8DFEF1AF}" dt="2019-03-19T05:50:29.906" v="906"/>
          <ac:spMkLst>
            <pc:docMk/>
            <pc:sldMk cId="1944070063" sldId="324"/>
            <ac:spMk id="307" creationId="{00000000-0000-0000-0000-000000000000}"/>
          </ac:spMkLst>
        </pc:spChg>
        <pc:grpChg chg="mod">
          <ac:chgData name="Maulik Trivedi" userId="8a6ba1b5f6a32a03" providerId="LiveId" clId="{F05A7720-5130-4C4B-B8E0-836F8DFEF1AF}" dt="2019-03-19T05:50:29.906" v="906"/>
          <ac:grpSpMkLst>
            <pc:docMk/>
            <pc:sldMk cId="1944070063" sldId="324"/>
            <ac:grpSpMk id="1" creationId="{00000000-0000-0000-0000-000000000000}"/>
          </ac:grpSpMkLst>
        </pc:grpChg>
        <pc:grpChg chg="mod">
          <ac:chgData name="Maulik Trivedi" userId="8a6ba1b5f6a32a03" providerId="LiveId" clId="{F05A7720-5130-4C4B-B8E0-836F8DFEF1AF}" dt="2019-03-19T05:50:29.906" v="906"/>
          <ac:grpSpMkLst>
            <pc:docMk/>
            <pc:sldMk cId="1944070063" sldId="324"/>
            <ac:grpSpMk id="157" creationId="{00000000-0000-0000-0000-000000000000}"/>
          </ac:grpSpMkLst>
        </pc:grpChg>
        <pc:grpChg chg="mod">
          <ac:chgData name="Maulik Trivedi" userId="8a6ba1b5f6a32a03" providerId="LiveId" clId="{F05A7720-5130-4C4B-B8E0-836F8DFEF1AF}" dt="2019-03-19T05:50:29.906" v="906"/>
          <ac:grpSpMkLst>
            <pc:docMk/>
            <pc:sldMk cId="1944070063" sldId="324"/>
            <ac:grpSpMk id="167" creationId="{00000000-0000-0000-0000-000000000000}"/>
          </ac:grpSpMkLst>
        </pc:grpChg>
        <pc:grpChg chg="mod">
          <ac:chgData name="Maulik Trivedi" userId="8a6ba1b5f6a32a03" providerId="LiveId" clId="{F05A7720-5130-4C4B-B8E0-836F8DFEF1AF}" dt="2019-03-19T05:50:29.906" v="906"/>
          <ac:grpSpMkLst>
            <pc:docMk/>
            <pc:sldMk cId="1944070063" sldId="324"/>
            <ac:grpSpMk id="176" creationId="{00000000-0000-0000-0000-000000000000}"/>
          </ac:grpSpMkLst>
        </pc:grpChg>
        <pc:grpChg chg="mod">
          <ac:chgData name="Maulik Trivedi" userId="8a6ba1b5f6a32a03" providerId="LiveId" clId="{F05A7720-5130-4C4B-B8E0-836F8DFEF1AF}" dt="2019-03-19T05:50:29.906" v="906"/>
          <ac:grpSpMkLst>
            <pc:docMk/>
            <pc:sldMk cId="1944070063" sldId="324"/>
            <ac:grpSpMk id="185" creationId="{00000000-0000-0000-0000-000000000000}"/>
          </ac:grpSpMkLst>
        </pc:grpChg>
        <pc:grpChg chg="mod">
          <ac:chgData name="Maulik Trivedi" userId="8a6ba1b5f6a32a03" providerId="LiveId" clId="{F05A7720-5130-4C4B-B8E0-836F8DFEF1AF}" dt="2019-03-19T05:50:29.906" v="906"/>
          <ac:grpSpMkLst>
            <pc:docMk/>
            <pc:sldMk cId="1944070063" sldId="324"/>
            <ac:grpSpMk id="197" creationId="{00000000-0000-0000-0000-000000000000}"/>
          </ac:grpSpMkLst>
        </pc:grpChg>
        <pc:grpChg chg="mod">
          <ac:chgData name="Maulik Trivedi" userId="8a6ba1b5f6a32a03" providerId="LiveId" clId="{F05A7720-5130-4C4B-B8E0-836F8DFEF1AF}" dt="2019-03-19T05:50:29.906" v="906"/>
          <ac:grpSpMkLst>
            <pc:docMk/>
            <pc:sldMk cId="1944070063" sldId="324"/>
            <ac:grpSpMk id="204" creationId="{00000000-0000-0000-0000-000000000000}"/>
          </ac:grpSpMkLst>
        </pc:grpChg>
        <pc:grpChg chg="mod">
          <ac:chgData name="Maulik Trivedi" userId="8a6ba1b5f6a32a03" providerId="LiveId" clId="{F05A7720-5130-4C4B-B8E0-836F8DFEF1AF}" dt="2019-03-19T05:50:29.906" v="906"/>
          <ac:grpSpMkLst>
            <pc:docMk/>
            <pc:sldMk cId="1944070063" sldId="324"/>
            <ac:grpSpMk id="214" creationId="{00000000-0000-0000-0000-000000000000}"/>
          </ac:grpSpMkLst>
        </pc:grpChg>
        <pc:grpChg chg="mod">
          <ac:chgData name="Maulik Trivedi" userId="8a6ba1b5f6a32a03" providerId="LiveId" clId="{F05A7720-5130-4C4B-B8E0-836F8DFEF1AF}" dt="2019-03-19T05:50:29.906" v="906"/>
          <ac:grpSpMkLst>
            <pc:docMk/>
            <pc:sldMk cId="1944070063" sldId="324"/>
            <ac:grpSpMk id="239" creationId="{00000000-0000-0000-0000-000000000000}"/>
          </ac:grpSpMkLst>
        </pc:grpChg>
        <pc:grpChg chg="mod">
          <ac:chgData name="Maulik Trivedi" userId="8a6ba1b5f6a32a03" providerId="LiveId" clId="{F05A7720-5130-4C4B-B8E0-836F8DFEF1AF}" dt="2019-03-19T05:50:29.906" v="906"/>
          <ac:grpSpMkLst>
            <pc:docMk/>
            <pc:sldMk cId="1944070063" sldId="324"/>
            <ac:grpSpMk id="245" creationId="{00000000-0000-0000-0000-000000000000}"/>
          </ac:grpSpMkLst>
        </pc:grpChg>
        <pc:grpChg chg="mod">
          <ac:chgData name="Maulik Trivedi" userId="8a6ba1b5f6a32a03" providerId="LiveId" clId="{F05A7720-5130-4C4B-B8E0-836F8DFEF1AF}" dt="2019-03-19T05:50:29.906" v="906"/>
          <ac:grpSpMkLst>
            <pc:docMk/>
            <pc:sldMk cId="1944070063" sldId="324"/>
            <ac:grpSpMk id="247" creationId="{00000000-0000-0000-0000-000000000000}"/>
          </ac:grpSpMkLst>
        </pc:grpChg>
        <pc:grpChg chg="mod">
          <ac:chgData name="Maulik Trivedi" userId="8a6ba1b5f6a32a03" providerId="LiveId" clId="{F05A7720-5130-4C4B-B8E0-836F8DFEF1AF}" dt="2019-03-19T05:50:29.906" v="906"/>
          <ac:grpSpMkLst>
            <pc:docMk/>
            <pc:sldMk cId="1944070063" sldId="324"/>
            <ac:grpSpMk id="250" creationId="{00000000-0000-0000-0000-000000000000}"/>
          </ac:grpSpMkLst>
        </pc:grpChg>
        <pc:grpChg chg="mod">
          <ac:chgData name="Maulik Trivedi" userId="8a6ba1b5f6a32a03" providerId="LiveId" clId="{F05A7720-5130-4C4B-B8E0-836F8DFEF1AF}" dt="2019-03-19T05:50:29.906" v="906"/>
          <ac:grpSpMkLst>
            <pc:docMk/>
            <pc:sldMk cId="1944070063" sldId="324"/>
            <ac:grpSpMk id="252" creationId="{00000000-0000-0000-0000-000000000000}"/>
          </ac:grpSpMkLst>
        </pc:grpChg>
        <pc:grpChg chg="mod">
          <ac:chgData name="Maulik Trivedi" userId="8a6ba1b5f6a32a03" providerId="LiveId" clId="{F05A7720-5130-4C4B-B8E0-836F8DFEF1AF}" dt="2019-03-19T05:50:29.906" v="906"/>
          <ac:grpSpMkLst>
            <pc:docMk/>
            <pc:sldMk cId="1944070063" sldId="324"/>
            <ac:grpSpMk id="272" creationId="{00000000-0000-0000-0000-000000000000}"/>
          </ac:grpSpMkLst>
        </pc:grpChg>
        <pc:grpChg chg="mod">
          <ac:chgData name="Maulik Trivedi" userId="8a6ba1b5f6a32a03" providerId="LiveId" clId="{F05A7720-5130-4C4B-B8E0-836F8DFEF1AF}" dt="2019-03-19T05:50:29.906" v="906"/>
          <ac:grpSpMkLst>
            <pc:docMk/>
            <pc:sldMk cId="1944070063" sldId="324"/>
            <ac:grpSpMk id="278" creationId="{00000000-0000-0000-0000-000000000000}"/>
          </ac:grpSpMkLst>
        </pc:grpChg>
        <pc:grpChg chg="mod">
          <ac:chgData name="Maulik Trivedi" userId="8a6ba1b5f6a32a03" providerId="LiveId" clId="{F05A7720-5130-4C4B-B8E0-836F8DFEF1AF}" dt="2019-03-19T05:50:29.906" v="906"/>
          <ac:grpSpMkLst>
            <pc:docMk/>
            <pc:sldMk cId="1944070063" sldId="324"/>
            <ac:grpSpMk id="280" creationId="{00000000-0000-0000-0000-000000000000}"/>
          </ac:grpSpMkLst>
        </pc:grpChg>
        <pc:grpChg chg="mod">
          <ac:chgData name="Maulik Trivedi" userId="8a6ba1b5f6a32a03" providerId="LiveId" clId="{F05A7720-5130-4C4B-B8E0-836F8DFEF1AF}" dt="2019-03-19T05:50:29.906" v="906"/>
          <ac:grpSpMkLst>
            <pc:docMk/>
            <pc:sldMk cId="1944070063" sldId="324"/>
            <ac:grpSpMk id="283" creationId="{00000000-0000-0000-0000-000000000000}"/>
          </ac:grpSpMkLst>
        </pc:grpChg>
        <pc:grpChg chg="mod">
          <ac:chgData name="Maulik Trivedi" userId="8a6ba1b5f6a32a03" providerId="LiveId" clId="{F05A7720-5130-4C4B-B8E0-836F8DFEF1AF}" dt="2019-03-19T05:50:29.906" v="906"/>
          <ac:grpSpMkLst>
            <pc:docMk/>
            <pc:sldMk cId="1944070063" sldId="324"/>
            <ac:grpSpMk id="285" creationId="{00000000-0000-0000-0000-000000000000}"/>
          </ac:grpSpMkLst>
        </pc:grpChg>
        <pc:grpChg chg="mod">
          <ac:chgData name="Maulik Trivedi" userId="8a6ba1b5f6a32a03" providerId="LiveId" clId="{F05A7720-5130-4C4B-B8E0-836F8DFEF1AF}" dt="2019-03-19T05:50:29.906" v="906"/>
          <ac:grpSpMkLst>
            <pc:docMk/>
            <pc:sldMk cId="1944070063" sldId="324"/>
            <ac:grpSpMk id="305" creationId="{00000000-0000-0000-0000-000000000000}"/>
          </ac:grpSpMkLst>
        </pc:grpChg>
        <pc:picChg chg="mod">
          <ac:chgData name="Maulik Trivedi" userId="8a6ba1b5f6a32a03" providerId="LiveId" clId="{F05A7720-5130-4C4B-B8E0-836F8DFEF1AF}" dt="2019-03-19T05:50:29.906" v="906"/>
          <ac:picMkLst>
            <pc:docMk/>
            <pc:sldMk cId="1944070063" sldId="324"/>
            <ac:picMk id="158" creationId="{00000000-0000-0000-0000-000000000000}"/>
          </ac:picMkLst>
        </pc:picChg>
        <pc:picChg chg="mod">
          <ac:chgData name="Maulik Trivedi" userId="8a6ba1b5f6a32a03" providerId="LiveId" clId="{F05A7720-5130-4C4B-B8E0-836F8DFEF1AF}" dt="2019-03-19T05:50:29.906" v="906"/>
          <ac:picMkLst>
            <pc:docMk/>
            <pc:sldMk cId="1944070063" sldId="324"/>
            <ac:picMk id="160" creationId="{00000000-0000-0000-0000-000000000000}"/>
          </ac:picMkLst>
        </pc:picChg>
        <pc:picChg chg="mod">
          <ac:chgData name="Maulik Trivedi" userId="8a6ba1b5f6a32a03" providerId="LiveId" clId="{F05A7720-5130-4C4B-B8E0-836F8DFEF1AF}" dt="2019-03-19T05:50:29.906" v="906"/>
          <ac:picMkLst>
            <pc:docMk/>
            <pc:sldMk cId="1944070063" sldId="324"/>
            <ac:picMk id="306" creationId="{00000000-0000-0000-0000-000000000000}"/>
          </ac:picMkLst>
        </pc:picChg>
      </pc:sldChg>
      <pc:sldChg chg="addSp delSp addAnim delAnim modAnim">
        <pc:chgData name="Maulik Trivedi" userId="8a6ba1b5f6a32a03" providerId="LiveId" clId="{F05A7720-5130-4C4B-B8E0-836F8DFEF1AF}" dt="2019-03-19T05:55:17.648" v="938"/>
        <pc:sldMkLst>
          <pc:docMk/>
          <pc:sldMk cId="1422617762" sldId="325"/>
        </pc:sldMkLst>
        <pc:spChg chg="add del">
          <ac:chgData name="Maulik Trivedi" userId="8a6ba1b5f6a32a03" providerId="LiveId" clId="{F05A7720-5130-4C4B-B8E0-836F8DFEF1AF}" dt="2019-03-19T05:53:55.152" v="922" actId="478"/>
          <ac:spMkLst>
            <pc:docMk/>
            <pc:sldMk cId="1422617762" sldId="325"/>
            <ac:spMk id="161"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5"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6"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0"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5"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6"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8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8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8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9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9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9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00"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01"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16"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1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1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2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2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2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0"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1"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2"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3"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4"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45"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46"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4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48" creationId="{00000000-0000-0000-0000-000000000000}"/>
          </ac:spMkLst>
        </pc:spChg>
        <pc:grpChg chg="add del">
          <ac:chgData name="Maulik Trivedi" userId="8a6ba1b5f6a32a03" providerId="LiveId" clId="{F05A7720-5130-4C4B-B8E0-836F8DFEF1AF}" dt="2019-03-19T05:53:55.152" v="922" actId="478"/>
          <ac:grpSpMkLst>
            <pc:docMk/>
            <pc:sldMk cId="1422617762" sldId="325"/>
            <ac:grpSpMk id="162"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171"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180"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190"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02"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09"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19"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49"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82"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315" creationId="{00000000-0000-0000-0000-000000000000}"/>
          </ac:grpSpMkLst>
        </pc:grpChg>
      </pc:sldChg>
      <pc:sldChg chg="modAnim">
        <pc:chgData name="Maulik Trivedi" userId="8a6ba1b5f6a32a03" providerId="LiveId" clId="{F05A7720-5130-4C4B-B8E0-836F8DFEF1AF}" dt="2019-03-19T05:56:32.606" v="940"/>
        <pc:sldMkLst>
          <pc:docMk/>
          <pc:sldMk cId="286861566" sldId="327"/>
        </pc:sldMkLst>
      </pc:sldChg>
      <pc:sldChg chg="modSp">
        <pc:chgData name="Maulik Trivedi" userId="8a6ba1b5f6a32a03" providerId="LiveId" clId="{F05A7720-5130-4C4B-B8E0-836F8DFEF1AF}" dt="2019-03-19T05:57:00.182" v="941" actId="207"/>
        <pc:sldMkLst>
          <pc:docMk/>
          <pc:sldMk cId="361855587" sldId="328"/>
        </pc:sldMkLst>
        <pc:spChg chg="mod">
          <ac:chgData name="Maulik Trivedi" userId="8a6ba1b5f6a32a03" providerId="LiveId" clId="{F05A7720-5130-4C4B-B8E0-836F8DFEF1AF}" dt="2019-03-19T05:57:00.182" v="941" actId="207"/>
          <ac:spMkLst>
            <pc:docMk/>
            <pc:sldMk cId="361855587" sldId="328"/>
            <ac:spMk id="3" creationId="{00000000-0000-0000-0000-000000000000}"/>
          </ac:spMkLst>
        </pc:spChg>
      </pc:sldChg>
      <pc:sldChg chg="delSp modSp delAnim">
        <pc:chgData name="Maulik Trivedi" userId="8a6ba1b5f6a32a03" providerId="LiveId" clId="{F05A7720-5130-4C4B-B8E0-836F8DFEF1AF}" dt="2019-03-19T03:57:42.527" v="28" actId="478"/>
        <pc:sldMkLst>
          <pc:docMk/>
          <pc:sldMk cId="3233682499" sldId="330"/>
        </pc:sldMkLst>
        <pc:spChg chg="mod">
          <ac:chgData name="Maulik Trivedi" userId="8a6ba1b5f6a32a03" providerId="LiveId" clId="{F05A7720-5130-4C4B-B8E0-836F8DFEF1AF}" dt="2019-03-19T03:57:39.942" v="27" actId="1037"/>
          <ac:spMkLst>
            <pc:docMk/>
            <pc:sldMk cId="3233682499" sldId="330"/>
            <ac:spMk id="15" creationId="{00000000-0000-0000-0000-000000000000}"/>
          </ac:spMkLst>
        </pc:spChg>
        <pc:cxnChg chg="del mod">
          <ac:chgData name="Maulik Trivedi" userId="8a6ba1b5f6a32a03" providerId="LiveId" clId="{F05A7720-5130-4C4B-B8E0-836F8DFEF1AF}" dt="2019-03-19T03:57:42.527" v="28" actId="478"/>
          <ac:cxnSpMkLst>
            <pc:docMk/>
            <pc:sldMk cId="3233682499" sldId="330"/>
            <ac:cxnSpMk id="36" creationId="{00000000-0000-0000-0000-000000000000}"/>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CB0D8E-838E-4283-B286-E896AD2974B5}" type="datetimeFigureOut">
              <a:rPr lang="en-IN" smtClean="0"/>
              <a:t>30-03-2021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5A2F12-AA09-4250-9B31-F34D1678D29F}" type="slidenum">
              <a:rPr lang="en-IN" smtClean="0"/>
              <a:t>‹#›</a:t>
            </a:fld>
            <a:endParaRPr lang="en-IN"/>
          </a:p>
        </p:txBody>
      </p:sp>
    </p:spTree>
    <p:extLst>
      <p:ext uri="{BB962C8B-B14F-4D97-AF65-F5344CB8AC3E}">
        <p14:creationId xmlns:p14="http://schemas.microsoft.com/office/powerpoint/2010/main" val="1973219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3/30/2021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Transport Layer</a:t>
            </a:r>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Transport Layer</a:t>
            </a:r>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Transport Layer</a:t>
            </a:r>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userDrawn="1">
            <p:extLst>
              <p:ext uri="{D42A27DB-BD31-4B8C-83A1-F6EECF244321}">
                <p14:modId xmlns:p14="http://schemas.microsoft.com/office/powerpoint/2010/main" val="3785421660"/>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64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anchor="ct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Transport Layer</a:t>
            </a:r>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600" y="215182"/>
            <a:ext cx="8758800" cy="806400"/>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1926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graphicFrame>
        <p:nvGraphicFramePr>
          <p:cNvPr id="9" name="Table 8"/>
          <p:cNvGraphicFramePr>
            <a:graphicFrameLocks noGrp="1"/>
          </p:cNvGraphicFramePr>
          <p:nvPr userDrawn="1">
            <p:extLst>
              <p:ext uri="{D42A27DB-BD31-4B8C-83A1-F6EECF244321}">
                <p14:modId xmlns:p14="http://schemas.microsoft.com/office/powerpoint/2010/main" val="1464197361"/>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anchor="ctr"/>
                </a:tc>
                <a:extLst>
                  <a:ext uri="{0D108BD9-81ED-4DB2-BD59-A6C34878D82A}">
                    <a16:rowId xmlns:a16="http://schemas.microsoft.com/office/drawing/2014/main" val="10000"/>
                  </a:ext>
                </a:extLst>
              </a:tr>
            </a:tbl>
          </a:graphicData>
        </a:graphic>
      </p:graphicFrame>
      <p:cxnSp>
        <p:nvCxnSpPr>
          <p:cNvPr id="10" name="Straight Connector 9"/>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Transport Layer</a:t>
            </a:r>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Transport Layer</a:t>
            </a:r>
            <a:endParaRPr lang="en-US"/>
          </a:p>
        </p:txBody>
      </p:sp>
      <p:sp>
        <p:nvSpPr>
          <p:cNvPr id="5" name="Slide Number Placeholder 4"/>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Transport Layer</a:t>
            </a:r>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Transport Layer</a:t>
            </a:r>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Transport Layer</a:t>
            </a:r>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Transport Layer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4343400"/>
            <a:ext cx="7772400" cy="1362075"/>
          </a:xfrm>
        </p:spPr>
        <p:txBody>
          <a:bodyPr>
            <a:normAutofit fontScale="90000"/>
          </a:bodyPr>
          <a:lstStyle/>
          <a:p>
            <a:r>
              <a:rPr lang="en-US" dirty="0"/>
              <a:t/>
            </a:r>
            <a:br>
              <a:rPr lang="en-US" dirty="0"/>
            </a:br>
            <a:r>
              <a:rPr lang="en-US" dirty="0"/>
              <a:t>Pipelined Protocol</a:t>
            </a:r>
            <a:br>
              <a:rPr lang="en-US" dirty="0"/>
            </a:br>
            <a:endParaRPr lang="en-US" dirty="0"/>
          </a:p>
        </p:txBody>
      </p:sp>
      <p:sp>
        <p:nvSpPr>
          <p:cNvPr id="5" name="Text Placeholder 4"/>
          <p:cNvSpPr>
            <a:spLocks noGrp="1"/>
          </p:cNvSpPr>
          <p:nvPr>
            <p:ph type="body" idx="1"/>
          </p:nvPr>
        </p:nvSpPr>
        <p:spPr>
          <a:xfrm>
            <a:off x="685800" y="4953000"/>
            <a:ext cx="7772400" cy="1500187"/>
          </a:xfrm>
        </p:spPr>
        <p:txBody>
          <a:bodyPr/>
          <a:lstStyle/>
          <a:p>
            <a:pPr marL="342900" indent="-342900">
              <a:buFont typeface="Arial" pitchFamily="34" charset="0"/>
              <a:buChar char="•"/>
            </a:pPr>
            <a:r>
              <a:rPr lang="en-US" dirty="0"/>
              <a:t>Go-back-N Protocol</a:t>
            </a:r>
          </a:p>
          <a:p>
            <a:pPr marL="342900" indent="-342900">
              <a:buFont typeface="Arial" pitchFamily="34" charset="0"/>
              <a:buChar char="•"/>
            </a:pPr>
            <a:r>
              <a:rPr lang="en-US" dirty="0"/>
              <a:t>Selective Repeat Protocol</a:t>
            </a:r>
          </a:p>
        </p:txBody>
      </p:sp>
      <p:sp>
        <p:nvSpPr>
          <p:cNvPr id="2" name="Slide Number Placeholder 1"/>
          <p:cNvSpPr>
            <a:spLocks noGrp="1"/>
          </p:cNvSpPr>
          <p:nvPr>
            <p:ph type="sldNum" sz="quarter" idx="12"/>
          </p:nvPr>
        </p:nvSpPr>
        <p:spPr/>
        <p:txBody>
          <a:bodyPr/>
          <a:lstStyle/>
          <a:p>
            <a:fld id="{5EA8BEFB-AE5B-48F9-BBAD-B489CDE48C80}" type="slidenum">
              <a:rPr lang="en-US" smtClean="0"/>
              <a:pPr/>
              <a:t>1</a:t>
            </a:fld>
            <a:endParaRPr lang="en-US"/>
          </a:p>
        </p:txBody>
      </p:sp>
    </p:spTree>
    <p:extLst>
      <p:ext uri="{BB962C8B-B14F-4D97-AF65-F5344CB8AC3E}">
        <p14:creationId xmlns:p14="http://schemas.microsoft.com/office/powerpoint/2010/main" val="1960927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Protocol works</a:t>
            </a:r>
          </a:p>
        </p:txBody>
      </p:sp>
      <p:sp>
        <p:nvSpPr>
          <p:cNvPr id="3" name="Content Placeholder 2"/>
          <p:cNvSpPr>
            <a:spLocks noGrp="1"/>
          </p:cNvSpPr>
          <p:nvPr>
            <p:ph idx="1"/>
          </p:nvPr>
        </p:nvSpPr>
        <p:spPr/>
        <p:txBody>
          <a:bodyPr/>
          <a:lstStyle/>
          <a:p>
            <a:endParaRPr lang="en-US" dirty="0"/>
          </a:p>
        </p:txBody>
      </p:sp>
      <p:sp>
        <p:nvSpPr>
          <p:cNvPr id="279" name="Text Box 4"/>
          <p:cNvSpPr txBox="1">
            <a:spLocks noChangeArrowheads="1"/>
          </p:cNvSpPr>
          <p:nvPr/>
        </p:nvSpPr>
        <p:spPr bwMode="auto">
          <a:xfrm>
            <a:off x="2632075" y="1412875"/>
            <a:ext cx="12461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pkt0</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pkt1</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pkt2</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pkt3</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(wait)</a:t>
            </a:r>
          </a:p>
        </p:txBody>
      </p:sp>
      <p:sp>
        <p:nvSpPr>
          <p:cNvPr id="280" name="Line 14"/>
          <p:cNvSpPr>
            <a:spLocks noChangeShapeType="1"/>
          </p:cNvSpPr>
          <p:nvPr/>
        </p:nvSpPr>
        <p:spPr bwMode="auto">
          <a:xfrm>
            <a:off x="6057900" y="1658938"/>
            <a:ext cx="11113" cy="45386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1" name="Text Box 15"/>
          <p:cNvSpPr txBox="1">
            <a:spLocks noChangeArrowheads="1"/>
          </p:cNvSpPr>
          <p:nvPr/>
        </p:nvSpPr>
        <p:spPr bwMode="auto">
          <a:xfrm>
            <a:off x="6000750" y="1854200"/>
            <a:ext cx="25685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pkt0, send ack0</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pkt1, send ack1</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pkt3,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282" name="Text Box 22"/>
          <p:cNvSpPr txBox="1">
            <a:spLocks noChangeArrowheads="1"/>
          </p:cNvSpPr>
          <p:nvPr/>
        </p:nvSpPr>
        <p:spPr bwMode="auto">
          <a:xfrm>
            <a:off x="1776413" y="3016250"/>
            <a:ext cx="2154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10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ack0, send pkt4</a:t>
            </a:r>
          </a:p>
          <a:p>
            <a:pPr algn="r" eaLnBrk="0" fontAlgn="base" hangingPunct="0">
              <a:lnSpc>
                <a:spcPct val="10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ack1, send pkt5</a:t>
            </a:r>
          </a:p>
          <a:p>
            <a:pPr algn="r" eaLnBrk="0" fontAlgn="base" hangingPunct="0">
              <a:lnSpc>
                <a:spcPct val="100000"/>
              </a:lnSpc>
              <a:spcBef>
                <a:spcPct val="0"/>
              </a:spcBef>
              <a:spcAft>
                <a:spcPct val="0"/>
              </a:spcAft>
              <a:buClrTx/>
              <a:buSzTx/>
              <a:buFontTx/>
              <a:buNone/>
            </a:pPr>
            <a:endParaRPr lang="en-US" altLang="en-US" sz="1800" dirty="0">
              <a:solidFill>
                <a:srgbClr val="000000"/>
              </a:solidFill>
              <a:latin typeface="Tahoma" charset="0"/>
            </a:endParaRPr>
          </a:p>
        </p:txBody>
      </p:sp>
      <p:pic>
        <p:nvPicPr>
          <p:cNvPr id="283" name="Picture 34" descr="alarm_clock_ring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3100" y="4164013"/>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Text Box 35"/>
          <p:cNvSpPr txBox="1">
            <a:spLocks noChangeArrowheads="1"/>
          </p:cNvSpPr>
          <p:nvPr/>
        </p:nvSpPr>
        <p:spPr bwMode="auto">
          <a:xfrm>
            <a:off x="2311400" y="4379913"/>
            <a:ext cx="15382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75000"/>
              </a:lnSpc>
              <a:spcBef>
                <a:spcPct val="0"/>
              </a:spcBef>
              <a:spcAft>
                <a:spcPct val="0"/>
              </a:spcAft>
              <a:buClrTx/>
              <a:buSzTx/>
              <a:buFontTx/>
              <a:buNone/>
            </a:pPr>
            <a:r>
              <a:rPr lang="en-US" altLang="en-US" sz="1800" i="1">
                <a:solidFill>
                  <a:srgbClr val="FF0000"/>
                </a:solidFill>
                <a:latin typeface="Tahoma" charset="0"/>
              </a:rPr>
              <a:t>pkt 2 timeout</a:t>
            </a:r>
          </a:p>
        </p:txBody>
      </p:sp>
      <p:sp>
        <p:nvSpPr>
          <p:cNvPr id="285" name="Text Box 36"/>
          <p:cNvSpPr txBox="1">
            <a:spLocks noChangeArrowheads="1"/>
          </p:cNvSpPr>
          <p:nvPr/>
        </p:nvSpPr>
        <p:spPr bwMode="auto">
          <a:xfrm>
            <a:off x="2636838" y="4594225"/>
            <a:ext cx="124618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pkt2</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pkt3</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pkt4</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pkt5</a:t>
            </a:r>
          </a:p>
        </p:txBody>
      </p:sp>
      <p:sp>
        <p:nvSpPr>
          <p:cNvPr id="286" name="Line 7"/>
          <p:cNvSpPr>
            <a:spLocks noChangeShapeType="1"/>
          </p:cNvSpPr>
          <p:nvPr/>
        </p:nvSpPr>
        <p:spPr bwMode="auto">
          <a:xfrm>
            <a:off x="3922713" y="1606550"/>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7" name="Line 11"/>
          <p:cNvSpPr>
            <a:spLocks noChangeShapeType="1"/>
          </p:cNvSpPr>
          <p:nvPr/>
        </p:nvSpPr>
        <p:spPr bwMode="auto">
          <a:xfrm>
            <a:off x="3921125" y="1881188"/>
            <a:ext cx="2100263"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8" name="Line 12"/>
          <p:cNvSpPr>
            <a:spLocks noChangeShapeType="1"/>
          </p:cNvSpPr>
          <p:nvPr/>
        </p:nvSpPr>
        <p:spPr bwMode="auto">
          <a:xfrm>
            <a:off x="3937000" y="2144713"/>
            <a:ext cx="876300" cy="2000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9" name="Line 13"/>
          <p:cNvSpPr>
            <a:spLocks noChangeShapeType="1"/>
          </p:cNvSpPr>
          <p:nvPr/>
        </p:nvSpPr>
        <p:spPr bwMode="auto">
          <a:xfrm>
            <a:off x="3943350" y="2430463"/>
            <a:ext cx="2100263"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0" name="Line 17"/>
          <p:cNvSpPr>
            <a:spLocks noChangeShapeType="1"/>
          </p:cNvSpPr>
          <p:nvPr/>
        </p:nvSpPr>
        <p:spPr bwMode="auto">
          <a:xfrm flipH="1">
            <a:off x="3929063" y="2130425"/>
            <a:ext cx="2014537" cy="10668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1" name="Text Box 19"/>
          <p:cNvSpPr txBox="1">
            <a:spLocks noChangeArrowheads="1"/>
          </p:cNvSpPr>
          <p:nvPr/>
        </p:nvSpPr>
        <p:spPr bwMode="auto">
          <a:xfrm>
            <a:off x="4699000" y="2179638"/>
            <a:ext cx="341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800" b="1" dirty="0">
                <a:solidFill>
                  <a:srgbClr val="FF0000"/>
                </a:solidFill>
                <a:latin typeface="Tahoma" charset="0"/>
              </a:rPr>
              <a:t>X</a:t>
            </a:r>
          </a:p>
        </p:txBody>
      </p:sp>
      <p:sp>
        <p:nvSpPr>
          <p:cNvPr id="292" name="Text Box 20"/>
          <p:cNvSpPr txBox="1">
            <a:spLocks noChangeArrowheads="1"/>
          </p:cNvSpPr>
          <p:nvPr/>
        </p:nvSpPr>
        <p:spPr bwMode="auto">
          <a:xfrm>
            <a:off x="4857750" y="2200275"/>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FF0000"/>
                </a:solidFill>
                <a:latin typeface="Tahoma" charset="0"/>
              </a:rPr>
              <a:t>loss</a:t>
            </a:r>
          </a:p>
        </p:txBody>
      </p:sp>
      <p:sp>
        <p:nvSpPr>
          <p:cNvPr id="293" name="Line 21"/>
          <p:cNvSpPr>
            <a:spLocks noChangeShapeType="1"/>
          </p:cNvSpPr>
          <p:nvPr/>
        </p:nvSpPr>
        <p:spPr bwMode="auto">
          <a:xfrm flipH="1">
            <a:off x="3925888" y="2416175"/>
            <a:ext cx="2014537" cy="110013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4" name="Line 24"/>
          <p:cNvSpPr>
            <a:spLocks noChangeShapeType="1"/>
          </p:cNvSpPr>
          <p:nvPr/>
        </p:nvSpPr>
        <p:spPr bwMode="auto">
          <a:xfrm>
            <a:off x="3929063" y="3252788"/>
            <a:ext cx="2100262"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5" name="Line 25"/>
          <p:cNvSpPr>
            <a:spLocks noChangeShapeType="1"/>
          </p:cNvSpPr>
          <p:nvPr/>
        </p:nvSpPr>
        <p:spPr bwMode="auto">
          <a:xfrm>
            <a:off x="3960813" y="3571875"/>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6" name="Line 26"/>
          <p:cNvSpPr>
            <a:spLocks noChangeShapeType="1"/>
          </p:cNvSpPr>
          <p:nvPr/>
        </p:nvSpPr>
        <p:spPr bwMode="auto">
          <a:xfrm flipH="1">
            <a:off x="3957638" y="2946400"/>
            <a:ext cx="2014537" cy="110013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97" name="Group 29"/>
          <p:cNvGrpSpPr>
            <a:grpSpLocks/>
          </p:cNvGrpSpPr>
          <p:nvPr/>
        </p:nvGrpSpPr>
        <p:grpSpPr bwMode="auto">
          <a:xfrm>
            <a:off x="3817938" y="2135188"/>
            <a:ext cx="103187" cy="2462212"/>
            <a:chOff x="3651" y="1878"/>
            <a:chExt cx="78" cy="963"/>
          </a:xfrm>
        </p:grpSpPr>
        <p:sp>
          <p:nvSpPr>
            <p:cNvPr id="298" name="Line 30"/>
            <p:cNvSpPr>
              <a:spLocks noChangeShapeType="1"/>
            </p:cNvSpPr>
            <p:nvPr/>
          </p:nvSpPr>
          <p:spPr bwMode="auto">
            <a:xfrm>
              <a:off x="3729" y="1879"/>
              <a:ext cx="0" cy="9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9" name="Line 31"/>
            <p:cNvSpPr>
              <a:spLocks noChangeShapeType="1"/>
            </p:cNvSpPr>
            <p:nvPr/>
          </p:nvSpPr>
          <p:spPr bwMode="auto">
            <a:xfrm flipH="1">
              <a:off x="3651" y="1878"/>
              <a:ext cx="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0" name="Line 32"/>
            <p:cNvSpPr>
              <a:spLocks noChangeShapeType="1"/>
            </p:cNvSpPr>
            <p:nvPr/>
          </p:nvSpPr>
          <p:spPr bwMode="auto">
            <a:xfrm flipH="1">
              <a:off x="3651" y="2841"/>
              <a:ext cx="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301" name="Line 37"/>
          <p:cNvSpPr>
            <a:spLocks noChangeShapeType="1"/>
          </p:cNvSpPr>
          <p:nvPr/>
        </p:nvSpPr>
        <p:spPr bwMode="auto">
          <a:xfrm>
            <a:off x="3937000" y="4765675"/>
            <a:ext cx="2100263"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2" name="Line 38"/>
          <p:cNvSpPr>
            <a:spLocks noChangeShapeType="1"/>
          </p:cNvSpPr>
          <p:nvPr/>
        </p:nvSpPr>
        <p:spPr bwMode="auto">
          <a:xfrm>
            <a:off x="3929063" y="5010150"/>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3" name="Line 39"/>
          <p:cNvSpPr>
            <a:spLocks noChangeShapeType="1"/>
          </p:cNvSpPr>
          <p:nvPr/>
        </p:nvSpPr>
        <p:spPr bwMode="auto">
          <a:xfrm>
            <a:off x="3922713" y="5243513"/>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4" name="Line 40"/>
          <p:cNvSpPr>
            <a:spLocks noChangeShapeType="1"/>
          </p:cNvSpPr>
          <p:nvPr/>
        </p:nvSpPr>
        <p:spPr bwMode="auto">
          <a:xfrm>
            <a:off x="3925888" y="5476875"/>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5" name="Text Box 41"/>
          <p:cNvSpPr txBox="1">
            <a:spLocks noChangeArrowheads="1"/>
          </p:cNvSpPr>
          <p:nvPr/>
        </p:nvSpPr>
        <p:spPr bwMode="auto">
          <a:xfrm>
            <a:off x="5997575" y="3378200"/>
            <a:ext cx="241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pkt4,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306" name="Text Box 42"/>
          <p:cNvSpPr txBox="1">
            <a:spLocks noChangeArrowheads="1"/>
          </p:cNvSpPr>
          <p:nvPr/>
        </p:nvSpPr>
        <p:spPr bwMode="auto">
          <a:xfrm>
            <a:off x="6016625" y="3898900"/>
            <a:ext cx="241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pkt5,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307" name="Text Box 43"/>
          <p:cNvSpPr txBox="1">
            <a:spLocks noChangeArrowheads="1"/>
          </p:cNvSpPr>
          <p:nvPr/>
        </p:nvSpPr>
        <p:spPr bwMode="auto">
          <a:xfrm>
            <a:off x="6027738" y="5053013"/>
            <a:ext cx="29654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pkt2, deliver, send ack2</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pkt3, deliver, send ack3</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pkt4, deliver, send ack4</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pkt5, deliver, send ack5</a:t>
            </a:r>
          </a:p>
        </p:txBody>
      </p:sp>
      <p:sp>
        <p:nvSpPr>
          <p:cNvPr id="308" name="Text Box 44"/>
          <p:cNvSpPr txBox="1">
            <a:spLocks noChangeArrowheads="1"/>
          </p:cNvSpPr>
          <p:nvPr/>
        </p:nvSpPr>
        <p:spPr bwMode="auto">
          <a:xfrm>
            <a:off x="2079625" y="3881438"/>
            <a:ext cx="1811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Tahoma" charset="0"/>
              </a:rPr>
              <a:t>ignore duplicate ACK</a:t>
            </a:r>
          </a:p>
        </p:txBody>
      </p:sp>
      <p:grpSp>
        <p:nvGrpSpPr>
          <p:cNvPr id="309" name="Group 65"/>
          <p:cNvGrpSpPr>
            <a:grpSpLocks/>
          </p:cNvGrpSpPr>
          <p:nvPr/>
        </p:nvGrpSpPr>
        <p:grpSpPr bwMode="auto">
          <a:xfrm>
            <a:off x="182563" y="1450975"/>
            <a:ext cx="1512887" cy="304800"/>
            <a:chOff x="115" y="914"/>
            <a:chExt cx="953" cy="192"/>
          </a:xfrm>
        </p:grpSpPr>
        <p:sp>
          <p:nvSpPr>
            <p:cNvPr id="310" name="Rectangle 60"/>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1" name="Text Box 46"/>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sp>
        <p:nvSpPr>
          <p:cNvPr id="312" name="Text Box 59"/>
          <p:cNvSpPr txBox="1">
            <a:spLocks noChangeArrowheads="1"/>
          </p:cNvSpPr>
          <p:nvPr/>
        </p:nvSpPr>
        <p:spPr bwMode="auto">
          <a:xfrm>
            <a:off x="235451" y="1020763"/>
            <a:ext cx="2146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u="sng" dirty="0">
                <a:solidFill>
                  <a:srgbClr val="000099"/>
                </a:solidFill>
                <a:latin typeface="Tahoma" charset="0"/>
              </a:rPr>
              <a:t>sender window (N=4)</a:t>
            </a:r>
          </a:p>
        </p:txBody>
      </p:sp>
      <p:grpSp>
        <p:nvGrpSpPr>
          <p:cNvPr id="313" name="Group 67"/>
          <p:cNvGrpSpPr>
            <a:grpSpLocks/>
          </p:cNvGrpSpPr>
          <p:nvPr/>
        </p:nvGrpSpPr>
        <p:grpSpPr bwMode="auto">
          <a:xfrm>
            <a:off x="179388" y="1736725"/>
            <a:ext cx="1512887" cy="304800"/>
            <a:chOff x="115" y="914"/>
            <a:chExt cx="953" cy="192"/>
          </a:xfrm>
        </p:grpSpPr>
        <p:sp>
          <p:nvSpPr>
            <p:cNvPr id="314" name="Rectangle 68"/>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5" name="Text Box 69"/>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grpSp>
        <p:nvGrpSpPr>
          <p:cNvPr id="316" name="Group 70"/>
          <p:cNvGrpSpPr>
            <a:grpSpLocks/>
          </p:cNvGrpSpPr>
          <p:nvPr/>
        </p:nvGrpSpPr>
        <p:grpSpPr bwMode="auto">
          <a:xfrm>
            <a:off x="187325" y="2022475"/>
            <a:ext cx="1512888" cy="304800"/>
            <a:chOff x="115" y="914"/>
            <a:chExt cx="953" cy="192"/>
          </a:xfrm>
        </p:grpSpPr>
        <p:sp>
          <p:nvSpPr>
            <p:cNvPr id="317" name="Rectangle 71"/>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8" name="Text Box 72"/>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grpSp>
        <p:nvGrpSpPr>
          <p:cNvPr id="319" name="Group 73"/>
          <p:cNvGrpSpPr>
            <a:grpSpLocks/>
          </p:cNvGrpSpPr>
          <p:nvPr/>
        </p:nvGrpSpPr>
        <p:grpSpPr bwMode="auto">
          <a:xfrm>
            <a:off x="184150" y="2297113"/>
            <a:ext cx="1512888" cy="304800"/>
            <a:chOff x="115" y="914"/>
            <a:chExt cx="953" cy="192"/>
          </a:xfrm>
        </p:grpSpPr>
        <p:sp>
          <p:nvSpPr>
            <p:cNvPr id="320" name="Rectangle 74"/>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1" name="Text Box 75"/>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sp>
        <p:nvSpPr>
          <p:cNvPr id="322" name="Rectangle 79"/>
          <p:cNvSpPr>
            <a:spLocks noChangeArrowheads="1"/>
          </p:cNvSpPr>
          <p:nvPr/>
        </p:nvSpPr>
        <p:spPr bwMode="auto">
          <a:xfrm>
            <a:off x="395288" y="3101975"/>
            <a:ext cx="628650"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3" name="Text Box 80"/>
          <p:cNvSpPr txBox="1">
            <a:spLocks noChangeArrowheads="1"/>
          </p:cNvSpPr>
          <p:nvPr/>
        </p:nvSpPr>
        <p:spPr bwMode="auto">
          <a:xfrm>
            <a:off x="180975" y="3067050"/>
            <a:ext cx="1512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a:t>
            </a:r>
            <a:r>
              <a:rPr lang="en-US" altLang="en-US" sz="1400" dirty="0">
                <a:solidFill>
                  <a:srgbClr val="FFFFFF"/>
                </a:solidFill>
                <a:latin typeface="Arial" charset="0"/>
              </a:rPr>
              <a:t>1 2 3 4</a:t>
            </a:r>
            <a:r>
              <a:rPr lang="en-US" altLang="en-US" sz="1400" dirty="0">
                <a:solidFill>
                  <a:srgbClr val="000000"/>
                </a:solidFill>
                <a:latin typeface="Arial" charset="0"/>
              </a:rPr>
              <a:t> 5 6 7 8 </a:t>
            </a:r>
          </a:p>
        </p:txBody>
      </p:sp>
      <p:grpSp>
        <p:nvGrpSpPr>
          <p:cNvPr id="324" name="Group 84"/>
          <p:cNvGrpSpPr>
            <a:grpSpLocks/>
          </p:cNvGrpSpPr>
          <p:nvPr/>
        </p:nvGrpSpPr>
        <p:grpSpPr bwMode="auto">
          <a:xfrm>
            <a:off x="177800" y="3341688"/>
            <a:ext cx="1512888" cy="304800"/>
            <a:chOff x="112" y="2105"/>
            <a:chExt cx="953" cy="192"/>
          </a:xfrm>
        </p:grpSpPr>
        <p:sp>
          <p:nvSpPr>
            <p:cNvPr id="325" name="Rectangle 82"/>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6" name="Text Box 83"/>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27" name="Group 85"/>
          <p:cNvGrpSpPr>
            <a:grpSpLocks/>
          </p:cNvGrpSpPr>
          <p:nvPr/>
        </p:nvGrpSpPr>
        <p:grpSpPr bwMode="auto">
          <a:xfrm>
            <a:off x="166688" y="4635500"/>
            <a:ext cx="1512887" cy="304800"/>
            <a:chOff x="112" y="2105"/>
            <a:chExt cx="953" cy="192"/>
          </a:xfrm>
        </p:grpSpPr>
        <p:sp>
          <p:nvSpPr>
            <p:cNvPr id="328" name="Rectangle 86"/>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9" name="Text Box 87"/>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30" name="Group 88"/>
          <p:cNvGrpSpPr>
            <a:grpSpLocks/>
          </p:cNvGrpSpPr>
          <p:nvPr/>
        </p:nvGrpSpPr>
        <p:grpSpPr bwMode="auto">
          <a:xfrm>
            <a:off x="174625" y="4876800"/>
            <a:ext cx="1512888" cy="304800"/>
            <a:chOff x="112" y="2105"/>
            <a:chExt cx="953" cy="192"/>
          </a:xfrm>
        </p:grpSpPr>
        <p:sp>
          <p:nvSpPr>
            <p:cNvPr id="331" name="Rectangle 89"/>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2" name="Text Box 90"/>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33" name="Group 91"/>
          <p:cNvGrpSpPr>
            <a:grpSpLocks/>
          </p:cNvGrpSpPr>
          <p:nvPr/>
        </p:nvGrpSpPr>
        <p:grpSpPr bwMode="auto">
          <a:xfrm>
            <a:off x="171450" y="5140325"/>
            <a:ext cx="1512888" cy="304800"/>
            <a:chOff x="112" y="2105"/>
            <a:chExt cx="953" cy="192"/>
          </a:xfrm>
        </p:grpSpPr>
        <p:sp>
          <p:nvSpPr>
            <p:cNvPr id="334" name="Rectangle 92"/>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5" name="Text Box 93"/>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0 1</a:t>
              </a:r>
              <a:r>
                <a:rPr lang="en-US" altLang="en-US" sz="1400">
                  <a:solidFill>
                    <a:srgbClr val="FFFFFF"/>
                  </a:solidFill>
                  <a:latin typeface="Arial" charset="0"/>
                </a:rPr>
                <a:t> 2 3 4 5</a:t>
              </a:r>
              <a:r>
                <a:rPr lang="en-US" altLang="en-US" sz="1400">
                  <a:solidFill>
                    <a:srgbClr val="000000"/>
                  </a:solidFill>
                  <a:latin typeface="Arial" charset="0"/>
                </a:rPr>
                <a:t> 6 7 8 </a:t>
              </a:r>
            </a:p>
          </p:txBody>
        </p:sp>
      </p:grpSp>
      <p:grpSp>
        <p:nvGrpSpPr>
          <p:cNvPr id="336" name="Group 94"/>
          <p:cNvGrpSpPr>
            <a:grpSpLocks/>
          </p:cNvGrpSpPr>
          <p:nvPr/>
        </p:nvGrpSpPr>
        <p:grpSpPr bwMode="auto">
          <a:xfrm>
            <a:off x="168275" y="5381625"/>
            <a:ext cx="1512888" cy="304800"/>
            <a:chOff x="112" y="2105"/>
            <a:chExt cx="953" cy="192"/>
          </a:xfrm>
        </p:grpSpPr>
        <p:sp>
          <p:nvSpPr>
            <p:cNvPr id="337" name="Rectangle 95"/>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8" name="Text Box 96"/>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0 1</a:t>
              </a:r>
              <a:r>
                <a:rPr lang="en-US" altLang="en-US" sz="1400">
                  <a:solidFill>
                    <a:srgbClr val="FFFFFF"/>
                  </a:solidFill>
                  <a:latin typeface="Arial" charset="0"/>
                </a:rPr>
                <a:t> 2 3 4 5</a:t>
              </a:r>
              <a:r>
                <a:rPr lang="en-US" altLang="en-US" sz="1400">
                  <a:solidFill>
                    <a:srgbClr val="000000"/>
                  </a:solidFill>
                  <a:latin typeface="Arial" charset="0"/>
                </a:rPr>
                <a:t> 6 7 8 </a:t>
              </a:r>
            </a:p>
          </p:txBody>
        </p:sp>
      </p:grpSp>
      <p:sp>
        <p:nvSpPr>
          <p:cNvPr id="339" name="Line 98"/>
          <p:cNvSpPr>
            <a:spLocks noChangeShapeType="1"/>
          </p:cNvSpPr>
          <p:nvPr/>
        </p:nvSpPr>
        <p:spPr bwMode="auto">
          <a:xfrm flipH="1">
            <a:off x="4991100" y="3757613"/>
            <a:ext cx="1033463" cy="56356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0" name="Line 99"/>
          <p:cNvSpPr>
            <a:spLocks noChangeShapeType="1"/>
          </p:cNvSpPr>
          <p:nvPr/>
        </p:nvSpPr>
        <p:spPr bwMode="auto">
          <a:xfrm flipH="1">
            <a:off x="4997450" y="4067175"/>
            <a:ext cx="1033463"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1" name="Line 100"/>
          <p:cNvSpPr>
            <a:spLocks noChangeShapeType="1"/>
          </p:cNvSpPr>
          <p:nvPr/>
        </p:nvSpPr>
        <p:spPr bwMode="auto">
          <a:xfrm flipH="1">
            <a:off x="4992688" y="5257800"/>
            <a:ext cx="1033462"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2" name="Line 101"/>
          <p:cNvSpPr>
            <a:spLocks noChangeShapeType="1"/>
          </p:cNvSpPr>
          <p:nvPr/>
        </p:nvSpPr>
        <p:spPr bwMode="auto">
          <a:xfrm flipH="1">
            <a:off x="4976813" y="5511800"/>
            <a:ext cx="1033462"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3" name="Line 102"/>
          <p:cNvSpPr>
            <a:spLocks noChangeShapeType="1"/>
          </p:cNvSpPr>
          <p:nvPr/>
        </p:nvSpPr>
        <p:spPr bwMode="auto">
          <a:xfrm flipH="1">
            <a:off x="4960938" y="5754688"/>
            <a:ext cx="1033462" cy="56356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4" name="Line 103"/>
          <p:cNvSpPr>
            <a:spLocks noChangeShapeType="1"/>
          </p:cNvSpPr>
          <p:nvPr/>
        </p:nvSpPr>
        <p:spPr bwMode="auto">
          <a:xfrm flipH="1">
            <a:off x="5257799" y="5997576"/>
            <a:ext cx="720725" cy="36988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Tree>
    <p:extLst>
      <p:ext uri="{BB962C8B-B14F-4D97-AF65-F5344CB8AC3E}">
        <p14:creationId xmlns:p14="http://schemas.microsoft.com/office/powerpoint/2010/main" val="129429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1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1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1000"/>
                                  </p:stCondLst>
                                  <p:childTnLst>
                                    <p:set>
                                      <p:cBhvr>
                                        <p:cTn id="22" dur="1" fill="hold">
                                          <p:stCondLst>
                                            <p:cond delay="0"/>
                                          </p:stCondLst>
                                        </p:cTn>
                                        <p:tgtEl>
                                          <p:spTgt spid="27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280"/>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1000"/>
                                  </p:stCondLst>
                                  <p:childTnLst>
                                    <p:set>
                                      <p:cBhvr>
                                        <p:cTn id="27" dur="1" fill="hold">
                                          <p:stCondLst>
                                            <p:cond delay="0"/>
                                          </p:stCondLst>
                                        </p:cTn>
                                        <p:tgtEl>
                                          <p:spTgt spid="28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1000"/>
                                  </p:stCondLst>
                                  <p:childTnLst>
                                    <p:set>
                                      <p:cBhvr>
                                        <p:cTn id="30" dur="1" fill="hold">
                                          <p:stCondLst>
                                            <p:cond delay="0"/>
                                          </p:stCondLst>
                                        </p:cTn>
                                        <p:tgtEl>
                                          <p:spTgt spid="287"/>
                                        </p:tgtEl>
                                        <p:attrNameLst>
                                          <p:attrName>style.visibility</p:attrName>
                                        </p:attrNameLst>
                                      </p:cBhvr>
                                      <p:to>
                                        <p:strVal val="visible"/>
                                      </p:to>
                                    </p:set>
                                  </p:childTnLst>
                                </p:cTn>
                              </p:par>
                            </p:childTnLst>
                          </p:cTn>
                        </p:par>
                        <p:par>
                          <p:cTn id="31" fill="hold">
                            <p:stCondLst>
                              <p:cond delay="3000"/>
                            </p:stCondLst>
                            <p:childTnLst>
                              <p:par>
                                <p:cTn id="32" presetID="1" presetClass="entr" presetSubtype="0" fill="hold" grpId="0" nodeType="afterEffect">
                                  <p:stCondLst>
                                    <p:cond delay="1000"/>
                                  </p:stCondLst>
                                  <p:childTnLst>
                                    <p:set>
                                      <p:cBhvr>
                                        <p:cTn id="33" dur="1" fill="hold">
                                          <p:stCondLst>
                                            <p:cond delay="0"/>
                                          </p:stCondLst>
                                        </p:cTn>
                                        <p:tgtEl>
                                          <p:spTgt spid="288"/>
                                        </p:tgtEl>
                                        <p:attrNameLst>
                                          <p:attrName>style.visibility</p:attrName>
                                        </p:attrNameLst>
                                      </p:cBhvr>
                                      <p:to>
                                        <p:strVal val="visible"/>
                                      </p:to>
                                    </p:se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291"/>
                                        </p:tgtEl>
                                        <p:attrNameLst>
                                          <p:attrName>style.visibility</p:attrName>
                                        </p:attrNameLst>
                                      </p:cBhvr>
                                      <p:to>
                                        <p:strVal val="visible"/>
                                      </p:to>
                                    </p:se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292"/>
                                        </p:tgtEl>
                                        <p:attrNameLst>
                                          <p:attrName>style.visibility</p:attrName>
                                        </p:attrNameLst>
                                      </p:cBhvr>
                                      <p:to>
                                        <p:strVal val="visible"/>
                                      </p:to>
                                    </p:set>
                                  </p:childTnLst>
                                </p:cTn>
                              </p:par>
                            </p:childTnLst>
                          </p:cTn>
                        </p:par>
                        <p:par>
                          <p:cTn id="40" fill="hold">
                            <p:stCondLst>
                              <p:cond delay="4000"/>
                            </p:stCondLst>
                            <p:childTnLst>
                              <p:par>
                                <p:cTn id="41" presetID="1" presetClass="entr" presetSubtype="0" fill="hold" grpId="0" nodeType="afterEffect">
                                  <p:stCondLst>
                                    <p:cond delay="1000"/>
                                  </p:stCondLst>
                                  <p:childTnLst>
                                    <p:set>
                                      <p:cBhvr>
                                        <p:cTn id="42" dur="1" fill="hold">
                                          <p:stCondLst>
                                            <p:cond delay="0"/>
                                          </p:stCondLst>
                                        </p:cTn>
                                        <p:tgtEl>
                                          <p:spTgt spid="289"/>
                                        </p:tgtEl>
                                        <p:attrNameLst>
                                          <p:attrName>style.visibility</p:attrName>
                                        </p:attrNameLst>
                                      </p:cBhvr>
                                      <p:to>
                                        <p:strVal val="visible"/>
                                      </p:to>
                                    </p:set>
                                  </p:childTnLst>
                                </p:cTn>
                              </p:par>
                            </p:childTnLst>
                          </p:cTn>
                        </p:par>
                        <p:par>
                          <p:cTn id="43" fill="hold">
                            <p:stCondLst>
                              <p:cond delay="5000"/>
                            </p:stCondLst>
                            <p:childTnLst>
                              <p:par>
                                <p:cTn id="44" presetID="1" presetClass="entr" presetSubtype="0" fill="hold" grpId="0" nodeType="afterEffect">
                                  <p:stCondLst>
                                    <p:cond delay="1000"/>
                                  </p:stCondLst>
                                  <p:childTnLst>
                                    <p:set>
                                      <p:cBhvr>
                                        <p:cTn id="45" dur="1" fill="hold">
                                          <p:stCondLst>
                                            <p:cond delay="0"/>
                                          </p:stCondLst>
                                        </p:cTn>
                                        <p:tgtEl>
                                          <p:spTgt spid="281"/>
                                        </p:tgtEl>
                                        <p:attrNameLst>
                                          <p:attrName>style.visibility</p:attrName>
                                        </p:attrNameLst>
                                      </p:cBhvr>
                                      <p:to>
                                        <p:strVal val="visible"/>
                                      </p:to>
                                    </p:set>
                                  </p:childTnLst>
                                </p:cTn>
                              </p:par>
                            </p:childTnLst>
                          </p:cTn>
                        </p:par>
                        <p:par>
                          <p:cTn id="46" fill="hold">
                            <p:stCondLst>
                              <p:cond delay="6000"/>
                            </p:stCondLst>
                            <p:childTnLst>
                              <p:par>
                                <p:cTn id="47" presetID="1" presetClass="entr" presetSubtype="0" fill="hold" grpId="0" nodeType="afterEffect">
                                  <p:stCondLst>
                                    <p:cond delay="0"/>
                                  </p:stCondLst>
                                  <p:childTnLst>
                                    <p:set>
                                      <p:cBhvr>
                                        <p:cTn id="48" dur="1" fill="hold">
                                          <p:stCondLst>
                                            <p:cond delay="0"/>
                                          </p:stCondLst>
                                        </p:cTn>
                                        <p:tgtEl>
                                          <p:spTgt spid="290"/>
                                        </p:tgtEl>
                                        <p:attrNameLst>
                                          <p:attrName>style.visibility</p:attrName>
                                        </p:attrNameLst>
                                      </p:cBhvr>
                                      <p:to>
                                        <p:strVal val="visible"/>
                                      </p:to>
                                    </p:set>
                                  </p:childTnLst>
                                </p:cTn>
                              </p:par>
                            </p:childTnLst>
                          </p:cTn>
                        </p:par>
                        <p:par>
                          <p:cTn id="49" fill="hold">
                            <p:stCondLst>
                              <p:cond delay="6000"/>
                            </p:stCondLst>
                            <p:childTnLst>
                              <p:par>
                                <p:cTn id="50" presetID="1" presetClass="entr" presetSubtype="0" fill="hold" grpId="0" nodeType="afterEffect">
                                  <p:stCondLst>
                                    <p:cond delay="0"/>
                                  </p:stCondLst>
                                  <p:childTnLst>
                                    <p:set>
                                      <p:cBhvr>
                                        <p:cTn id="51" dur="1" fill="hold">
                                          <p:stCondLst>
                                            <p:cond delay="0"/>
                                          </p:stCondLst>
                                        </p:cTn>
                                        <p:tgtEl>
                                          <p:spTgt spid="293"/>
                                        </p:tgtEl>
                                        <p:attrNameLst>
                                          <p:attrName>style.visibility</p:attrName>
                                        </p:attrNameLst>
                                      </p:cBhvr>
                                      <p:to>
                                        <p:strVal val="visible"/>
                                      </p:to>
                                    </p:set>
                                  </p:childTnLst>
                                </p:cTn>
                              </p:par>
                            </p:childTnLst>
                          </p:cTn>
                        </p:par>
                        <p:par>
                          <p:cTn id="52" fill="hold">
                            <p:stCondLst>
                              <p:cond delay="6000"/>
                            </p:stCondLst>
                            <p:childTnLst>
                              <p:par>
                                <p:cTn id="53" presetID="1" presetClass="entr" presetSubtype="0" fill="hold" grpId="0" nodeType="afterEffect">
                                  <p:stCondLst>
                                    <p:cond delay="0"/>
                                  </p:stCondLst>
                                  <p:childTnLst>
                                    <p:set>
                                      <p:cBhvr>
                                        <p:cTn id="54" dur="1" fill="hold">
                                          <p:stCondLst>
                                            <p:cond delay="0"/>
                                          </p:stCondLst>
                                        </p:cTn>
                                        <p:tgtEl>
                                          <p:spTgt spid="296"/>
                                        </p:tgtEl>
                                        <p:attrNameLst>
                                          <p:attrName>style.visibility</p:attrName>
                                        </p:attrNameLst>
                                      </p:cBhvr>
                                      <p:to>
                                        <p:strVal val="visible"/>
                                      </p:to>
                                    </p:set>
                                  </p:childTnLst>
                                </p:cTn>
                              </p:par>
                            </p:childTnLst>
                          </p:cTn>
                        </p:par>
                        <p:par>
                          <p:cTn id="55" fill="hold">
                            <p:stCondLst>
                              <p:cond delay="6000"/>
                            </p:stCondLst>
                            <p:childTnLst>
                              <p:par>
                                <p:cTn id="56" presetID="1" presetClass="entr" presetSubtype="0" fill="hold" nodeType="afterEffect">
                                  <p:stCondLst>
                                    <p:cond delay="1000"/>
                                  </p:stCondLst>
                                  <p:childTnLst>
                                    <p:set>
                                      <p:cBhvr>
                                        <p:cTn id="57" dur="1" fill="hold">
                                          <p:stCondLst>
                                            <p:cond delay="0"/>
                                          </p:stCondLst>
                                        </p:cTn>
                                        <p:tgtEl>
                                          <p:spTgt spid="29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8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2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2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2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9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9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0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3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0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08"/>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84"/>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83"/>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85"/>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7"/>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330"/>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333"/>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3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301"/>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02"/>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0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30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0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4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42"/>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43"/>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80" grpId="0" animBg="1"/>
      <p:bldP spid="281" grpId="0"/>
      <p:bldP spid="282" grpId="0"/>
      <p:bldP spid="284" grpId="0"/>
      <p:bldP spid="285" grpId="0"/>
      <p:bldP spid="286" grpId="0" animBg="1"/>
      <p:bldP spid="287" grpId="0" animBg="1"/>
      <p:bldP spid="288" grpId="0" animBg="1"/>
      <p:bldP spid="289" grpId="0" animBg="1"/>
      <p:bldP spid="290" grpId="0" animBg="1"/>
      <p:bldP spid="291" grpId="0"/>
      <p:bldP spid="292" grpId="0"/>
      <p:bldP spid="293" grpId="0" animBg="1"/>
      <p:bldP spid="294" grpId="0" animBg="1"/>
      <p:bldP spid="295" grpId="0" animBg="1"/>
      <p:bldP spid="296" grpId="0" animBg="1"/>
      <p:bldP spid="301" grpId="0" animBg="1"/>
      <p:bldP spid="302" grpId="0" animBg="1"/>
      <p:bldP spid="303" grpId="0" animBg="1"/>
      <p:bldP spid="304" grpId="0" animBg="1"/>
      <p:bldP spid="305" grpId="0"/>
      <p:bldP spid="306" grpId="0"/>
      <p:bldP spid="307" grpId="0"/>
      <p:bldP spid="308" grpId="0"/>
      <p:bldP spid="312" grpId="0"/>
      <p:bldP spid="322" grpId="0" animBg="1"/>
      <p:bldP spid="323" grpId="0"/>
      <p:bldP spid="339" grpId="0" animBg="1"/>
      <p:bldP spid="340" grpId="0" animBg="1"/>
      <p:bldP spid="341" grpId="0" animBg="1"/>
      <p:bldP spid="342" grpId="0" animBg="1"/>
      <p:bldP spid="343" grpId="0" animBg="1"/>
      <p:bldP spid="3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Visualization</a:t>
            </a:r>
          </a:p>
        </p:txBody>
      </p:sp>
      <p:pic>
        <p:nvPicPr>
          <p:cNvPr id="4" name="Go back N sliding window Protocol by Khurram Tanvir - YouTube [360p].mp4">
            <a:hlinkClick r:id="" action="ppaction://media"/>
            <a:extLst>
              <a:ext uri="{FF2B5EF4-FFF2-40B4-BE49-F238E27FC236}">
                <a16:creationId xmlns:a16="http://schemas.microsoft.com/office/drawing/2014/main" id="{79DD8DCA-E476-2240-AE91-222D1AB992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5113" y="990600"/>
            <a:ext cx="6075362" cy="5334000"/>
          </a:xfrm>
        </p:spPr>
      </p:pic>
    </p:spTree>
    <p:extLst>
      <p:ext uri="{BB962C8B-B14F-4D97-AF65-F5344CB8AC3E}">
        <p14:creationId xmlns:p14="http://schemas.microsoft.com/office/powerpoint/2010/main" val="18910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1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Selective Repeat</a:t>
            </a:r>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5EA8BEFB-AE5B-48F9-BBAD-B489CDE48C80}" type="slidenum">
              <a:rPr lang="en-US" smtClean="0"/>
              <a:pPr/>
              <a:t>12</a:t>
            </a:fld>
            <a:endParaRPr lang="en-US"/>
          </a:p>
        </p:txBody>
      </p:sp>
    </p:spTree>
    <p:extLst>
      <p:ext uri="{BB962C8B-B14F-4D97-AF65-F5344CB8AC3E}">
        <p14:creationId xmlns:p14="http://schemas.microsoft.com/office/powerpoint/2010/main" val="169245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a:t>
            </a:r>
          </a:p>
        </p:txBody>
      </p:sp>
      <p:sp>
        <p:nvSpPr>
          <p:cNvPr id="3" name="Content Placeholder 2"/>
          <p:cNvSpPr>
            <a:spLocks noGrp="1"/>
          </p:cNvSpPr>
          <p:nvPr>
            <p:ph idx="1"/>
          </p:nvPr>
        </p:nvSpPr>
        <p:spPr/>
        <p:txBody>
          <a:bodyPr/>
          <a:lstStyle/>
          <a:p>
            <a:pPr algn="just">
              <a:spcAft>
                <a:spcPts val="1200"/>
              </a:spcAft>
            </a:pPr>
            <a:r>
              <a:rPr lang="en-US" sz="2800" dirty="0"/>
              <a:t>A sender can have up to N </a:t>
            </a:r>
            <a:r>
              <a:rPr lang="en-US" sz="2800" dirty="0" err="1"/>
              <a:t>unACKed</a:t>
            </a:r>
            <a:r>
              <a:rPr lang="en-US" sz="2800" dirty="0"/>
              <a:t> packets in pipeline.</a:t>
            </a:r>
          </a:p>
          <a:p>
            <a:pPr algn="just">
              <a:spcAft>
                <a:spcPts val="1200"/>
              </a:spcAft>
            </a:pPr>
            <a:r>
              <a:rPr lang="en-US" sz="2800" dirty="0"/>
              <a:t>Receiver sends individual ACK for each packet.</a:t>
            </a:r>
          </a:p>
          <a:p>
            <a:pPr algn="just">
              <a:spcAft>
                <a:spcPts val="1200"/>
              </a:spcAft>
            </a:pPr>
            <a:r>
              <a:rPr lang="en-US" sz="2800" dirty="0"/>
              <a:t>Sender maintains timer for each </a:t>
            </a:r>
            <a:r>
              <a:rPr lang="en-US" sz="2800" dirty="0" err="1"/>
              <a:t>unACKed</a:t>
            </a:r>
            <a:r>
              <a:rPr lang="en-US" sz="2800" dirty="0"/>
              <a:t> packet.</a:t>
            </a:r>
          </a:p>
          <a:p>
            <a:pPr algn="just">
              <a:spcAft>
                <a:spcPts val="1200"/>
              </a:spcAft>
            </a:pPr>
            <a:r>
              <a:rPr lang="en-US" sz="2800" dirty="0"/>
              <a:t>When timer expires, retransmit only that </a:t>
            </a:r>
            <a:r>
              <a:rPr lang="en-US" sz="2800" dirty="0" err="1">
                <a:solidFill>
                  <a:srgbClr val="FF0000"/>
                </a:solidFill>
              </a:rPr>
              <a:t>unACKed</a:t>
            </a:r>
            <a:r>
              <a:rPr lang="en-US" sz="2800" dirty="0">
                <a:solidFill>
                  <a:srgbClr val="FF0000"/>
                </a:solidFill>
              </a:rPr>
              <a:t> packet</a:t>
            </a:r>
            <a:r>
              <a:rPr lang="en-US" sz="2800" dirty="0"/>
              <a:t>.</a:t>
            </a:r>
          </a:p>
          <a:p>
            <a:endParaRPr lang="en-US" dirty="0"/>
          </a:p>
        </p:txBody>
      </p:sp>
    </p:spTree>
    <p:extLst>
      <p:ext uri="{BB962C8B-B14F-4D97-AF65-F5344CB8AC3E}">
        <p14:creationId xmlns:p14="http://schemas.microsoft.com/office/powerpoint/2010/main" val="157351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a:t>
            </a:r>
          </a:p>
        </p:txBody>
      </p:sp>
      <p:sp>
        <p:nvSpPr>
          <p:cNvPr id="3" name="Content Placeholder 2"/>
          <p:cNvSpPr>
            <a:spLocks noGrp="1"/>
          </p:cNvSpPr>
          <p:nvPr>
            <p:ph idx="1"/>
          </p:nvPr>
        </p:nvSpPr>
        <p:spPr/>
        <p:txBody>
          <a:bodyPr>
            <a:normAutofit lnSpcReduction="10000"/>
          </a:bodyPr>
          <a:lstStyle/>
          <a:p>
            <a:pPr lvl="0" algn="just">
              <a:spcAft>
                <a:spcPts val="600"/>
              </a:spcAft>
            </a:pPr>
            <a:r>
              <a:rPr lang="en-IN" dirty="0"/>
              <a:t>Selective Repeat attempts to retransmit only those packets that are actually lost due to errors.</a:t>
            </a:r>
            <a:endParaRPr lang="en-US" dirty="0"/>
          </a:p>
          <a:p>
            <a:pPr lvl="0" algn="just">
              <a:spcAft>
                <a:spcPts val="600"/>
              </a:spcAft>
            </a:pPr>
            <a:r>
              <a:rPr lang="en-IN" dirty="0"/>
              <a:t>Receiver must be able to accept packets out of order.</a:t>
            </a:r>
            <a:endParaRPr lang="en-US" dirty="0"/>
          </a:p>
          <a:p>
            <a:pPr lvl="0" algn="just">
              <a:spcAft>
                <a:spcPts val="600"/>
              </a:spcAft>
            </a:pPr>
            <a:r>
              <a:rPr lang="en-IN" dirty="0"/>
              <a:t>Since receiver must release packets to higher layer in order, the receiver must be able to </a:t>
            </a:r>
            <a:r>
              <a:rPr lang="en-IN" dirty="0">
                <a:solidFill>
                  <a:srgbClr val="FF0000"/>
                </a:solidFill>
              </a:rPr>
              <a:t>buffer</a:t>
            </a:r>
            <a:r>
              <a:rPr lang="en-IN" dirty="0"/>
              <a:t> some packets.</a:t>
            </a:r>
            <a:endParaRPr lang="en-US" dirty="0"/>
          </a:p>
          <a:p>
            <a:pPr lvl="0" algn="just">
              <a:spcAft>
                <a:spcPts val="600"/>
              </a:spcAft>
            </a:pPr>
            <a:r>
              <a:rPr lang="en-IN" dirty="0"/>
              <a:t>The receiver acknowledges every good packet, packets that are not </a:t>
            </a:r>
            <a:r>
              <a:rPr lang="en-IN" dirty="0" err="1"/>
              <a:t>ACKed</a:t>
            </a:r>
            <a:r>
              <a:rPr lang="en-IN" dirty="0"/>
              <a:t> before a time-out are assumed lost or in error.</a:t>
            </a:r>
            <a:endParaRPr lang="en-US" dirty="0"/>
          </a:p>
          <a:p>
            <a:pPr lvl="0" algn="just">
              <a:spcAft>
                <a:spcPts val="600"/>
              </a:spcAft>
            </a:pPr>
            <a:r>
              <a:rPr lang="en-IN" dirty="0"/>
              <a:t>This approach must be used to be sure that every packet is eventually received.</a:t>
            </a:r>
            <a:endParaRPr lang="en-US" dirty="0"/>
          </a:p>
          <a:p>
            <a:pPr lvl="0" algn="just">
              <a:spcAft>
                <a:spcPts val="600"/>
              </a:spcAft>
            </a:pPr>
            <a:r>
              <a:rPr lang="en-IN" dirty="0"/>
              <a:t>An explicit NAK (selective reject) can request retransmission of just one packet.</a:t>
            </a:r>
            <a:endParaRPr lang="en-US" dirty="0"/>
          </a:p>
        </p:txBody>
      </p:sp>
    </p:spTree>
    <p:extLst>
      <p:ext uri="{BB962C8B-B14F-4D97-AF65-F5344CB8AC3E}">
        <p14:creationId xmlns:p14="http://schemas.microsoft.com/office/powerpoint/2010/main" val="21147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 Works</a:t>
            </a:r>
          </a:p>
        </p:txBody>
      </p:sp>
      <p:sp>
        <p:nvSpPr>
          <p:cNvPr id="3" name="Content Placeholder 2"/>
          <p:cNvSpPr>
            <a:spLocks noGrp="1"/>
          </p:cNvSpPr>
          <p:nvPr>
            <p:ph idx="1"/>
          </p:nvPr>
        </p:nvSpPr>
        <p:spPr/>
        <p:txBody>
          <a:bodyPr/>
          <a:lstStyle/>
          <a:p>
            <a:endParaRPr lang="en-US" dirty="0"/>
          </a:p>
        </p:txBody>
      </p:sp>
      <p:sp>
        <p:nvSpPr>
          <p:cNvPr id="4" name="Text Box 4"/>
          <p:cNvSpPr txBox="1">
            <a:spLocks noChangeArrowheads="1"/>
          </p:cNvSpPr>
          <p:nvPr/>
        </p:nvSpPr>
        <p:spPr bwMode="auto">
          <a:xfrm>
            <a:off x="2665413" y="1490663"/>
            <a:ext cx="124618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Tahoma" charset="0"/>
              </a:rPr>
              <a:t>send  pkt0</a:t>
            </a:r>
          </a:p>
          <a:p>
            <a:pPr algn="r">
              <a:lnSpc>
                <a:spcPct val="100000"/>
              </a:lnSpc>
              <a:spcBef>
                <a:spcPct val="0"/>
              </a:spcBef>
              <a:buClrTx/>
              <a:buSzTx/>
              <a:buFontTx/>
              <a:buNone/>
            </a:pPr>
            <a:r>
              <a:rPr lang="en-US" altLang="en-US" sz="1800" dirty="0">
                <a:latin typeface="Tahoma" charset="0"/>
              </a:rPr>
              <a:t>send  pkt1</a:t>
            </a:r>
          </a:p>
          <a:p>
            <a:pPr algn="r">
              <a:lnSpc>
                <a:spcPct val="100000"/>
              </a:lnSpc>
              <a:spcBef>
                <a:spcPct val="0"/>
              </a:spcBef>
              <a:buClrTx/>
              <a:buSzTx/>
              <a:buFontTx/>
              <a:buNone/>
            </a:pPr>
            <a:r>
              <a:rPr lang="en-US" altLang="en-US" sz="1800" dirty="0">
                <a:latin typeface="Tahoma" charset="0"/>
              </a:rPr>
              <a:t>send  pkt2</a:t>
            </a:r>
          </a:p>
          <a:p>
            <a:pPr algn="r">
              <a:lnSpc>
                <a:spcPct val="100000"/>
              </a:lnSpc>
              <a:spcBef>
                <a:spcPct val="0"/>
              </a:spcBef>
              <a:buClrTx/>
              <a:buSzTx/>
              <a:buFontTx/>
              <a:buNone/>
            </a:pPr>
            <a:r>
              <a:rPr lang="en-US" altLang="en-US" sz="1800" dirty="0">
                <a:latin typeface="Tahoma" charset="0"/>
              </a:rPr>
              <a:t>send  pkt3</a:t>
            </a:r>
          </a:p>
          <a:p>
            <a:pPr algn="r">
              <a:lnSpc>
                <a:spcPct val="100000"/>
              </a:lnSpc>
              <a:spcBef>
                <a:spcPct val="0"/>
              </a:spcBef>
              <a:buClrTx/>
              <a:buSzTx/>
              <a:buFontTx/>
              <a:buNone/>
            </a:pPr>
            <a:r>
              <a:rPr lang="en-US" altLang="en-US" sz="1800" dirty="0">
                <a:latin typeface="Tahoma" charset="0"/>
              </a:rPr>
              <a:t>(wait)</a:t>
            </a:r>
          </a:p>
        </p:txBody>
      </p:sp>
      <p:sp>
        <p:nvSpPr>
          <p:cNvPr id="5" name="Text Box 5"/>
          <p:cNvSpPr txBox="1">
            <a:spLocks noChangeArrowheads="1"/>
          </p:cNvSpPr>
          <p:nvPr/>
        </p:nvSpPr>
        <p:spPr bwMode="auto">
          <a:xfrm>
            <a:off x="2986088" y="1119188"/>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6" name="Text Box 6"/>
          <p:cNvSpPr txBox="1">
            <a:spLocks noChangeArrowheads="1"/>
          </p:cNvSpPr>
          <p:nvPr/>
        </p:nvSpPr>
        <p:spPr bwMode="auto">
          <a:xfrm>
            <a:off x="6016625" y="1138238"/>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7" name="Line 7"/>
          <p:cNvSpPr>
            <a:spLocks noChangeShapeType="1"/>
          </p:cNvSpPr>
          <p:nvPr/>
        </p:nvSpPr>
        <p:spPr bwMode="auto">
          <a:xfrm>
            <a:off x="6091238" y="1736725"/>
            <a:ext cx="11112" cy="453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 name="Text Box 8"/>
          <p:cNvSpPr txBox="1">
            <a:spLocks noChangeArrowheads="1"/>
          </p:cNvSpPr>
          <p:nvPr/>
        </p:nvSpPr>
        <p:spPr bwMode="auto">
          <a:xfrm>
            <a:off x="6034088" y="1931988"/>
            <a:ext cx="256857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pkt0, send ack0</a:t>
            </a:r>
          </a:p>
          <a:p>
            <a:pPr>
              <a:lnSpc>
                <a:spcPct val="100000"/>
              </a:lnSpc>
              <a:spcBef>
                <a:spcPct val="0"/>
              </a:spcBef>
              <a:buClrTx/>
              <a:buSzTx/>
              <a:buFontTx/>
              <a:buNone/>
            </a:pPr>
            <a:r>
              <a:rPr lang="en-US" altLang="en-US" sz="1800" dirty="0">
                <a:latin typeface="Tahoma" charset="0"/>
              </a:rPr>
              <a:t>receive pkt1, send ack1</a:t>
            </a:r>
          </a:p>
          <a:p>
            <a:pPr>
              <a:lnSpc>
                <a:spcPct val="100000"/>
              </a:lnSpc>
              <a:spcBef>
                <a:spcPct val="0"/>
              </a:spcBef>
              <a:buClrTx/>
              <a:buSzTx/>
              <a:buFontTx/>
              <a:buNone/>
            </a:pP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receive pkt3,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ack3</a:t>
            </a:r>
          </a:p>
        </p:txBody>
      </p:sp>
      <p:sp>
        <p:nvSpPr>
          <p:cNvPr id="9" name="Text Box 9"/>
          <p:cNvSpPr txBox="1">
            <a:spLocks noChangeArrowheads="1"/>
          </p:cNvSpPr>
          <p:nvPr/>
        </p:nvSpPr>
        <p:spPr bwMode="auto">
          <a:xfrm>
            <a:off x="1809750" y="3094038"/>
            <a:ext cx="21542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err="1">
                <a:latin typeface="Tahoma" charset="0"/>
              </a:rPr>
              <a:t>rcv</a:t>
            </a:r>
            <a:r>
              <a:rPr lang="en-US" altLang="en-US" sz="1800" dirty="0">
                <a:latin typeface="Tahoma" charset="0"/>
              </a:rPr>
              <a:t> ack0, send pkt4</a:t>
            </a:r>
          </a:p>
          <a:p>
            <a:pPr algn="r">
              <a:lnSpc>
                <a:spcPct val="100000"/>
              </a:lnSpc>
              <a:spcBef>
                <a:spcPct val="0"/>
              </a:spcBef>
              <a:buClrTx/>
              <a:buSzTx/>
              <a:buFontTx/>
              <a:buNone/>
            </a:pPr>
            <a:r>
              <a:rPr lang="en-US" altLang="en-US" sz="1800" dirty="0" err="1">
                <a:latin typeface="Tahoma" charset="0"/>
              </a:rPr>
              <a:t>rcv</a:t>
            </a:r>
            <a:r>
              <a:rPr lang="en-US" altLang="en-US" sz="1800" dirty="0">
                <a:latin typeface="Tahoma" charset="0"/>
              </a:rPr>
              <a:t> ack1, send pkt5</a:t>
            </a:r>
          </a:p>
          <a:p>
            <a:pPr algn="r">
              <a:lnSpc>
                <a:spcPct val="100000"/>
              </a:lnSpc>
              <a:spcBef>
                <a:spcPct val="0"/>
              </a:spcBef>
              <a:buClrTx/>
              <a:buSzTx/>
              <a:buFontTx/>
              <a:buNone/>
            </a:pPr>
            <a:endParaRPr lang="en-US" altLang="en-US" sz="1800" dirty="0">
              <a:latin typeface="Tahoma" charset="0"/>
            </a:endParaRPr>
          </a:p>
        </p:txBody>
      </p:sp>
      <p:pic>
        <p:nvPicPr>
          <p:cNvPr id="10" name="Picture 10" descr="alarm_clock_ring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6438" y="4241800"/>
            <a:ext cx="4365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2344738" y="4457700"/>
            <a:ext cx="15382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pkt 2 timeout</a:t>
            </a:r>
          </a:p>
        </p:txBody>
      </p:sp>
      <p:sp>
        <p:nvSpPr>
          <p:cNvPr id="12" name="Text Box 12"/>
          <p:cNvSpPr txBox="1">
            <a:spLocks noChangeArrowheads="1"/>
          </p:cNvSpPr>
          <p:nvPr/>
        </p:nvSpPr>
        <p:spPr bwMode="auto">
          <a:xfrm>
            <a:off x="2670175" y="4672013"/>
            <a:ext cx="1246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90000"/>
              </a:lnSpc>
              <a:spcBef>
                <a:spcPct val="0"/>
              </a:spcBef>
              <a:buClrTx/>
              <a:buSzTx/>
              <a:buFontTx/>
              <a:buNone/>
            </a:pPr>
            <a:r>
              <a:rPr lang="en-US" altLang="en-US" sz="1800">
                <a:latin typeface="Tahoma" charset="0"/>
              </a:rPr>
              <a:t>send  pkt2</a:t>
            </a:r>
          </a:p>
        </p:txBody>
      </p:sp>
      <p:sp>
        <p:nvSpPr>
          <p:cNvPr id="13" name="Line 14"/>
          <p:cNvSpPr>
            <a:spLocks noChangeShapeType="1"/>
          </p:cNvSpPr>
          <p:nvPr/>
        </p:nvSpPr>
        <p:spPr bwMode="auto">
          <a:xfrm>
            <a:off x="3956050" y="1684338"/>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 name="Line 15"/>
          <p:cNvSpPr>
            <a:spLocks noChangeShapeType="1"/>
          </p:cNvSpPr>
          <p:nvPr/>
        </p:nvSpPr>
        <p:spPr bwMode="auto">
          <a:xfrm>
            <a:off x="3954463" y="1958975"/>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 name="Line 16"/>
          <p:cNvSpPr>
            <a:spLocks noChangeShapeType="1"/>
          </p:cNvSpPr>
          <p:nvPr/>
        </p:nvSpPr>
        <p:spPr bwMode="auto">
          <a:xfrm>
            <a:off x="3970338" y="2222500"/>
            <a:ext cx="876300" cy="2000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 name="Line 17"/>
          <p:cNvSpPr>
            <a:spLocks noChangeShapeType="1"/>
          </p:cNvSpPr>
          <p:nvPr/>
        </p:nvSpPr>
        <p:spPr bwMode="auto">
          <a:xfrm>
            <a:off x="3976688" y="2508250"/>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 name="Line 18"/>
          <p:cNvSpPr>
            <a:spLocks noChangeShapeType="1"/>
          </p:cNvSpPr>
          <p:nvPr/>
        </p:nvSpPr>
        <p:spPr bwMode="auto">
          <a:xfrm flipH="1">
            <a:off x="3962400" y="2208213"/>
            <a:ext cx="2014538" cy="10668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 name="Text Box 19"/>
          <p:cNvSpPr txBox="1">
            <a:spLocks noChangeArrowheads="1"/>
          </p:cNvSpPr>
          <p:nvPr/>
        </p:nvSpPr>
        <p:spPr bwMode="auto">
          <a:xfrm>
            <a:off x="4732338" y="2257425"/>
            <a:ext cx="3413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19" name="Text Box 20"/>
          <p:cNvSpPr txBox="1">
            <a:spLocks noChangeArrowheads="1"/>
          </p:cNvSpPr>
          <p:nvPr/>
        </p:nvSpPr>
        <p:spPr bwMode="auto">
          <a:xfrm>
            <a:off x="4891088" y="2278063"/>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sp>
        <p:nvSpPr>
          <p:cNvPr id="20" name="Line 21"/>
          <p:cNvSpPr>
            <a:spLocks noChangeShapeType="1"/>
          </p:cNvSpPr>
          <p:nvPr/>
        </p:nvSpPr>
        <p:spPr bwMode="auto">
          <a:xfrm flipH="1">
            <a:off x="3959225" y="2493963"/>
            <a:ext cx="2014538" cy="110013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 name="Line 22"/>
          <p:cNvSpPr>
            <a:spLocks noChangeShapeType="1"/>
          </p:cNvSpPr>
          <p:nvPr/>
        </p:nvSpPr>
        <p:spPr bwMode="auto">
          <a:xfrm>
            <a:off x="3962400" y="3330575"/>
            <a:ext cx="2100263"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 name="Line 23"/>
          <p:cNvSpPr>
            <a:spLocks noChangeShapeType="1"/>
          </p:cNvSpPr>
          <p:nvPr/>
        </p:nvSpPr>
        <p:spPr bwMode="auto">
          <a:xfrm>
            <a:off x="3994150" y="3649663"/>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 name="Line 24"/>
          <p:cNvSpPr>
            <a:spLocks noChangeShapeType="1"/>
          </p:cNvSpPr>
          <p:nvPr/>
        </p:nvSpPr>
        <p:spPr bwMode="auto">
          <a:xfrm flipH="1">
            <a:off x="3990975" y="3024188"/>
            <a:ext cx="2014538" cy="110013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4" name="Group 25"/>
          <p:cNvGrpSpPr>
            <a:grpSpLocks/>
          </p:cNvGrpSpPr>
          <p:nvPr/>
        </p:nvGrpSpPr>
        <p:grpSpPr bwMode="auto">
          <a:xfrm>
            <a:off x="3851275" y="2212975"/>
            <a:ext cx="103188" cy="2462213"/>
            <a:chOff x="3651" y="1878"/>
            <a:chExt cx="78" cy="963"/>
          </a:xfrm>
        </p:grpSpPr>
        <p:sp>
          <p:nvSpPr>
            <p:cNvPr id="25" name="Line 26"/>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 name="Line 27"/>
            <p:cNvSpPr>
              <a:spLocks noChangeShapeType="1"/>
            </p:cNvSpPr>
            <p:nvPr/>
          </p:nvSpPr>
          <p:spPr bwMode="auto">
            <a:xfrm flipH="1">
              <a:off x="3651" y="1878"/>
              <a:ext cx="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7" name="Line 28"/>
            <p:cNvSpPr>
              <a:spLocks noChangeShapeType="1"/>
            </p:cNvSpPr>
            <p:nvPr/>
          </p:nvSpPr>
          <p:spPr bwMode="auto">
            <a:xfrm flipH="1">
              <a:off x="3651" y="2841"/>
              <a:ext cx="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8" name="Line 29"/>
          <p:cNvSpPr>
            <a:spLocks noChangeShapeType="1"/>
          </p:cNvSpPr>
          <p:nvPr/>
        </p:nvSpPr>
        <p:spPr bwMode="auto">
          <a:xfrm>
            <a:off x="3992563" y="4843463"/>
            <a:ext cx="2100262"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 name="Text Box 33"/>
          <p:cNvSpPr txBox="1">
            <a:spLocks noChangeArrowheads="1"/>
          </p:cNvSpPr>
          <p:nvPr/>
        </p:nvSpPr>
        <p:spPr bwMode="auto">
          <a:xfrm>
            <a:off x="6030913" y="3455988"/>
            <a:ext cx="2300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pkt4,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ack4</a:t>
            </a:r>
          </a:p>
        </p:txBody>
      </p:sp>
      <p:sp>
        <p:nvSpPr>
          <p:cNvPr id="30" name="Text Box 34"/>
          <p:cNvSpPr txBox="1">
            <a:spLocks noChangeArrowheads="1"/>
          </p:cNvSpPr>
          <p:nvPr/>
        </p:nvSpPr>
        <p:spPr bwMode="auto">
          <a:xfrm>
            <a:off x="6049963" y="3976688"/>
            <a:ext cx="2300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pkt5,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ack5</a:t>
            </a:r>
          </a:p>
        </p:txBody>
      </p:sp>
      <p:sp>
        <p:nvSpPr>
          <p:cNvPr id="31" name="Text Box 35"/>
          <p:cNvSpPr txBox="1">
            <a:spLocks noChangeArrowheads="1"/>
          </p:cNvSpPr>
          <p:nvPr/>
        </p:nvSpPr>
        <p:spPr bwMode="auto">
          <a:xfrm>
            <a:off x="6061075" y="5130800"/>
            <a:ext cx="3228191"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90000"/>
              </a:lnSpc>
              <a:spcBef>
                <a:spcPct val="0"/>
              </a:spcBef>
              <a:buClrTx/>
              <a:buSzTx/>
              <a:buFontTx/>
              <a:buNone/>
            </a:pPr>
            <a:r>
              <a:rPr lang="en-US" altLang="en-US" sz="1800" dirty="0" err="1">
                <a:latin typeface="Tahoma" charset="0"/>
              </a:rPr>
              <a:t>rcv</a:t>
            </a:r>
            <a:r>
              <a:rPr lang="en-US" altLang="en-US" sz="1800" dirty="0">
                <a:latin typeface="Tahoma" charset="0"/>
              </a:rPr>
              <a:t> pkt2; </a:t>
            </a:r>
          </a:p>
          <a:p>
            <a:pPr>
              <a:lnSpc>
                <a:spcPct val="90000"/>
              </a:lnSpc>
              <a:spcBef>
                <a:spcPct val="0"/>
              </a:spcBef>
              <a:buClrTx/>
              <a:buSzTx/>
              <a:buFontTx/>
              <a:buNone/>
            </a:pPr>
            <a:r>
              <a:rPr lang="en-US" altLang="en-US" sz="1800" dirty="0">
                <a:latin typeface="Tahoma" charset="0"/>
              </a:rPr>
              <a:t>deliver pkt2,pkt3, pkt4, pkt5; </a:t>
            </a:r>
          </a:p>
          <a:p>
            <a:pPr>
              <a:lnSpc>
                <a:spcPct val="90000"/>
              </a:lnSpc>
              <a:spcBef>
                <a:spcPct val="0"/>
              </a:spcBef>
              <a:buClrTx/>
              <a:buSzTx/>
              <a:buFontTx/>
              <a:buNone/>
            </a:pPr>
            <a:r>
              <a:rPr lang="en-US" altLang="en-US" sz="1800" dirty="0">
                <a:latin typeface="Tahoma" charset="0"/>
              </a:rPr>
              <a:t>send ack2</a:t>
            </a:r>
          </a:p>
        </p:txBody>
      </p:sp>
      <p:sp>
        <p:nvSpPr>
          <p:cNvPr id="32" name="Text Box 36"/>
          <p:cNvSpPr txBox="1">
            <a:spLocks noChangeArrowheads="1"/>
          </p:cNvSpPr>
          <p:nvPr/>
        </p:nvSpPr>
        <p:spPr bwMode="auto">
          <a:xfrm>
            <a:off x="2174875" y="3959225"/>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Tahoma" charset="0"/>
              </a:rPr>
              <a:t>record ack3 arrived</a:t>
            </a:r>
          </a:p>
        </p:txBody>
      </p:sp>
      <p:grpSp>
        <p:nvGrpSpPr>
          <p:cNvPr id="33" name="Group 37"/>
          <p:cNvGrpSpPr>
            <a:grpSpLocks/>
          </p:cNvGrpSpPr>
          <p:nvPr/>
        </p:nvGrpSpPr>
        <p:grpSpPr bwMode="auto">
          <a:xfrm>
            <a:off x="215900" y="1528763"/>
            <a:ext cx="1512888" cy="304800"/>
            <a:chOff x="115" y="914"/>
            <a:chExt cx="953" cy="192"/>
          </a:xfrm>
        </p:grpSpPr>
        <p:sp>
          <p:nvSpPr>
            <p:cNvPr id="34" name="Rectangle 38"/>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35" name="Text Box 39"/>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solidFill>
                    <a:schemeClr val="bg1"/>
                  </a:solidFill>
                  <a:latin typeface="Arial" charset="0"/>
                </a:rPr>
                <a:t>0 1 2 3 </a:t>
              </a:r>
              <a:r>
                <a:rPr lang="en-US" altLang="en-US" sz="1400" dirty="0">
                  <a:latin typeface="Arial" charset="0"/>
                </a:rPr>
                <a:t>4 5 6 7 8 </a:t>
              </a:r>
            </a:p>
          </p:txBody>
        </p:sp>
      </p:grpSp>
      <p:sp>
        <p:nvSpPr>
          <p:cNvPr id="36" name="Text Box 40"/>
          <p:cNvSpPr txBox="1">
            <a:spLocks noChangeArrowheads="1"/>
          </p:cNvSpPr>
          <p:nvPr/>
        </p:nvSpPr>
        <p:spPr bwMode="auto">
          <a:xfrm>
            <a:off x="173038" y="1182688"/>
            <a:ext cx="2146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u="sng" dirty="0">
                <a:solidFill>
                  <a:srgbClr val="000099"/>
                </a:solidFill>
                <a:latin typeface="Tahoma" charset="0"/>
              </a:rPr>
              <a:t>sender window (N=4)</a:t>
            </a:r>
          </a:p>
        </p:txBody>
      </p:sp>
      <p:sp>
        <p:nvSpPr>
          <p:cNvPr id="37" name="Rectangle 41"/>
          <p:cNvSpPr>
            <a:spLocks noChangeArrowheads="1"/>
          </p:cNvSpPr>
          <p:nvPr/>
        </p:nvSpPr>
        <p:spPr bwMode="auto">
          <a:xfrm>
            <a:off x="287338" y="2692400"/>
            <a:ext cx="606425"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grpSp>
        <p:nvGrpSpPr>
          <p:cNvPr id="38" name="Group 42"/>
          <p:cNvGrpSpPr>
            <a:grpSpLocks/>
          </p:cNvGrpSpPr>
          <p:nvPr/>
        </p:nvGrpSpPr>
        <p:grpSpPr bwMode="auto">
          <a:xfrm>
            <a:off x="212725" y="1814513"/>
            <a:ext cx="1512888" cy="304800"/>
            <a:chOff x="115" y="914"/>
            <a:chExt cx="953" cy="192"/>
          </a:xfrm>
        </p:grpSpPr>
        <p:sp>
          <p:nvSpPr>
            <p:cNvPr id="39" name="Rectangle 43"/>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0" name="Text Box 44"/>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grpSp>
        <p:nvGrpSpPr>
          <p:cNvPr id="41" name="Group 45"/>
          <p:cNvGrpSpPr>
            <a:grpSpLocks/>
          </p:cNvGrpSpPr>
          <p:nvPr/>
        </p:nvGrpSpPr>
        <p:grpSpPr bwMode="auto">
          <a:xfrm>
            <a:off x="220663" y="2100263"/>
            <a:ext cx="1512887" cy="304800"/>
            <a:chOff x="115" y="914"/>
            <a:chExt cx="953" cy="192"/>
          </a:xfrm>
        </p:grpSpPr>
        <p:sp>
          <p:nvSpPr>
            <p:cNvPr id="42" name="Rectangle 46"/>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3" name="Text Box 47"/>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grpSp>
        <p:nvGrpSpPr>
          <p:cNvPr id="44" name="Group 48"/>
          <p:cNvGrpSpPr>
            <a:grpSpLocks/>
          </p:cNvGrpSpPr>
          <p:nvPr/>
        </p:nvGrpSpPr>
        <p:grpSpPr bwMode="auto">
          <a:xfrm>
            <a:off x="217488" y="2374900"/>
            <a:ext cx="1512887" cy="304800"/>
            <a:chOff x="115" y="914"/>
            <a:chExt cx="953" cy="192"/>
          </a:xfrm>
        </p:grpSpPr>
        <p:sp>
          <p:nvSpPr>
            <p:cNvPr id="45" name="Rectangle 49"/>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6" name="Text Box 50"/>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sp>
        <p:nvSpPr>
          <p:cNvPr id="47" name="Rectangle 51"/>
          <p:cNvSpPr>
            <a:spLocks noChangeArrowheads="1"/>
          </p:cNvSpPr>
          <p:nvPr/>
        </p:nvSpPr>
        <p:spPr bwMode="auto">
          <a:xfrm>
            <a:off x="428625" y="3179763"/>
            <a:ext cx="628650"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8" name="Text Box 52"/>
          <p:cNvSpPr txBox="1">
            <a:spLocks noChangeArrowheads="1"/>
          </p:cNvSpPr>
          <p:nvPr/>
        </p:nvSpPr>
        <p:spPr bwMode="auto">
          <a:xfrm>
            <a:off x="214313" y="3144838"/>
            <a:ext cx="1512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0 </a:t>
            </a:r>
            <a:r>
              <a:rPr lang="en-US" altLang="en-US" sz="1400">
                <a:solidFill>
                  <a:schemeClr val="bg1"/>
                </a:solidFill>
                <a:latin typeface="Arial" charset="0"/>
              </a:rPr>
              <a:t>1 2 3 4</a:t>
            </a:r>
            <a:r>
              <a:rPr lang="en-US" altLang="en-US" sz="1400">
                <a:latin typeface="Arial" charset="0"/>
              </a:rPr>
              <a:t> 5 6 7 8 </a:t>
            </a:r>
          </a:p>
        </p:txBody>
      </p:sp>
      <p:grpSp>
        <p:nvGrpSpPr>
          <p:cNvPr id="49" name="Group 53"/>
          <p:cNvGrpSpPr>
            <a:grpSpLocks/>
          </p:cNvGrpSpPr>
          <p:nvPr/>
        </p:nvGrpSpPr>
        <p:grpSpPr bwMode="auto">
          <a:xfrm>
            <a:off x="211138" y="3419475"/>
            <a:ext cx="1512887" cy="304800"/>
            <a:chOff x="112" y="2105"/>
            <a:chExt cx="953" cy="192"/>
          </a:xfrm>
        </p:grpSpPr>
        <p:sp>
          <p:nvSpPr>
            <p:cNvPr id="50" name="Rectangle 54"/>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1" name="Text Box 55"/>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0 1</a:t>
              </a:r>
              <a:r>
                <a:rPr lang="en-US" altLang="en-US" sz="1400">
                  <a:solidFill>
                    <a:schemeClr val="bg1"/>
                  </a:solidFill>
                  <a:latin typeface="Arial" charset="0"/>
                </a:rPr>
                <a:t> 2 3 4 5</a:t>
              </a:r>
              <a:r>
                <a:rPr lang="en-US" altLang="en-US" sz="1400">
                  <a:latin typeface="Arial" charset="0"/>
                </a:rPr>
                <a:t> 6 7 8 </a:t>
              </a:r>
            </a:p>
          </p:txBody>
        </p:sp>
      </p:grpSp>
      <p:grpSp>
        <p:nvGrpSpPr>
          <p:cNvPr id="52" name="Group 56"/>
          <p:cNvGrpSpPr>
            <a:grpSpLocks/>
          </p:cNvGrpSpPr>
          <p:nvPr/>
        </p:nvGrpSpPr>
        <p:grpSpPr bwMode="auto">
          <a:xfrm>
            <a:off x="200025" y="4713288"/>
            <a:ext cx="1512888" cy="304800"/>
            <a:chOff x="112" y="2105"/>
            <a:chExt cx="953" cy="192"/>
          </a:xfrm>
        </p:grpSpPr>
        <p:sp>
          <p:nvSpPr>
            <p:cNvPr id="53" name="Rectangle 57"/>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4" name="Text Box 58"/>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55" name="Group 59"/>
          <p:cNvGrpSpPr>
            <a:grpSpLocks/>
          </p:cNvGrpSpPr>
          <p:nvPr/>
        </p:nvGrpSpPr>
        <p:grpSpPr bwMode="auto">
          <a:xfrm>
            <a:off x="207963" y="4954588"/>
            <a:ext cx="1512887" cy="304800"/>
            <a:chOff x="112" y="2105"/>
            <a:chExt cx="953" cy="192"/>
          </a:xfrm>
        </p:grpSpPr>
        <p:sp>
          <p:nvSpPr>
            <p:cNvPr id="56" name="Rectangle 60"/>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7" name="Text Box 61"/>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58" name="Group 62"/>
          <p:cNvGrpSpPr>
            <a:grpSpLocks/>
          </p:cNvGrpSpPr>
          <p:nvPr/>
        </p:nvGrpSpPr>
        <p:grpSpPr bwMode="auto">
          <a:xfrm>
            <a:off x="204788" y="5218113"/>
            <a:ext cx="1512887" cy="304800"/>
            <a:chOff x="112" y="2105"/>
            <a:chExt cx="953" cy="192"/>
          </a:xfrm>
        </p:grpSpPr>
        <p:sp>
          <p:nvSpPr>
            <p:cNvPr id="59" name="Rectangle 63"/>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60" name="Text Box 64"/>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61" name="Group 65"/>
          <p:cNvGrpSpPr>
            <a:grpSpLocks/>
          </p:cNvGrpSpPr>
          <p:nvPr/>
        </p:nvGrpSpPr>
        <p:grpSpPr bwMode="auto">
          <a:xfrm>
            <a:off x="201613" y="5459413"/>
            <a:ext cx="1512887" cy="304800"/>
            <a:chOff x="112" y="2105"/>
            <a:chExt cx="953" cy="192"/>
          </a:xfrm>
        </p:grpSpPr>
        <p:sp>
          <p:nvSpPr>
            <p:cNvPr id="62" name="Rectangle 66"/>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63" name="Text Box 67"/>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sp>
        <p:nvSpPr>
          <p:cNvPr id="64" name="Line 88"/>
          <p:cNvSpPr>
            <a:spLocks noChangeShapeType="1"/>
          </p:cNvSpPr>
          <p:nvPr/>
        </p:nvSpPr>
        <p:spPr bwMode="auto">
          <a:xfrm flipH="1">
            <a:off x="3965575" y="3833813"/>
            <a:ext cx="2070100" cy="134461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5" name="Line 89"/>
          <p:cNvSpPr>
            <a:spLocks noChangeShapeType="1"/>
          </p:cNvSpPr>
          <p:nvPr/>
        </p:nvSpPr>
        <p:spPr bwMode="auto">
          <a:xfrm flipH="1">
            <a:off x="4017963" y="4141788"/>
            <a:ext cx="2070100" cy="134461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6" name="Text Box 90"/>
          <p:cNvSpPr txBox="1">
            <a:spLocks noChangeArrowheads="1"/>
          </p:cNvSpPr>
          <p:nvPr/>
        </p:nvSpPr>
        <p:spPr bwMode="auto">
          <a:xfrm>
            <a:off x="2290763" y="5003800"/>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record ack4 arrived</a:t>
            </a:r>
          </a:p>
        </p:txBody>
      </p:sp>
      <p:sp>
        <p:nvSpPr>
          <p:cNvPr id="67" name="Text Box 91"/>
          <p:cNvSpPr txBox="1">
            <a:spLocks noChangeArrowheads="1"/>
          </p:cNvSpPr>
          <p:nvPr/>
        </p:nvSpPr>
        <p:spPr bwMode="auto">
          <a:xfrm>
            <a:off x="2309813" y="5300663"/>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record ack5 arrived</a:t>
            </a:r>
          </a:p>
        </p:txBody>
      </p:sp>
      <p:sp>
        <p:nvSpPr>
          <p:cNvPr id="68" name="Line 92"/>
          <p:cNvSpPr>
            <a:spLocks noChangeShapeType="1"/>
          </p:cNvSpPr>
          <p:nvPr/>
        </p:nvSpPr>
        <p:spPr bwMode="auto">
          <a:xfrm flipH="1">
            <a:off x="5129213" y="5353050"/>
            <a:ext cx="922337" cy="57467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9" name="Text Box 93"/>
          <p:cNvSpPr txBox="1">
            <a:spLocks noChangeArrowheads="1"/>
          </p:cNvSpPr>
          <p:nvPr/>
        </p:nvSpPr>
        <p:spPr bwMode="auto">
          <a:xfrm>
            <a:off x="2384425" y="5861050"/>
            <a:ext cx="3498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dirty="0">
                <a:solidFill>
                  <a:srgbClr val="FF0000"/>
                </a:solidFill>
                <a:latin typeface="Tahoma" charset="0"/>
              </a:rPr>
              <a:t>Q: what happens when ack2 arrives?</a:t>
            </a:r>
          </a:p>
        </p:txBody>
      </p:sp>
    </p:spTree>
    <p:extLst>
      <p:ext uri="{BB962C8B-B14F-4D97-AF65-F5344CB8AC3E}">
        <p14:creationId xmlns:p14="http://schemas.microsoft.com/office/powerpoint/2010/main" val="70680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500"/>
                                  </p:stCondLst>
                                  <p:childTnLst>
                                    <p:set>
                                      <p:cBhvr>
                                        <p:cTn id="43" dur="1" fill="hold">
                                          <p:stCondLst>
                                            <p:cond delay="0"/>
                                          </p:stCondLst>
                                        </p:cTn>
                                        <p:tgtEl>
                                          <p:spTgt spid="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6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9" grpId="0"/>
      <p:bldP spid="11" grpId="0"/>
      <p:bldP spid="12" grpId="0"/>
      <p:bldP spid="13" grpId="0" animBg="1"/>
      <p:bldP spid="14" grpId="0" animBg="1"/>
      <p:bldP spid="15" grpId="0" animBg="1"/>
      <p:bldP spid="16" grpId="0" animBg="1"/>
      <p:bldP spid="17" grpId="0" animBg="1"/>
      <p:bldP spid="18" grpId="0"/>
      <p:bldP spid="19" grpId="0"/>
      <p:bldP spid="20" grpId="0" animBg="1"/>
      <p:bldP spid="21" grpId="0" animBg="1"/>
      <p:bldP spid="22" grpId="0" animBg="1"/>
      <p:bldP spid="23" grpId="0" animBg="1"/>
      <p:bldP spid="28" grpId="0" animBg="1"/>
      <p:bldP spid="29" grpId="0"/>
      <p:bldP spid="30" grpId="0"/>
      <p:bldP spid="31" grpId="0"/>
      <p:bldP spid="32" grpId="0"/>
      <p:bldP spid="36" grpId="0"/>
      <p:bldP spid="37" grpId="0" animBg="1"/>
      <p:bldP spid="47" grpId="0" animBg="1"/>
      <p:bldP spid="48" grpId="0"/>
      <p:bldP spid="64" grpId="0" animBg="1"/>
      <p:bldP spid="65" grpId="0" animBg="1"/>
      <p:bldP spid="66" grpId="0"/>
      <p:bldP spid="67" grpId="0"/>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 Visualization</a:t>
            </a:r>
          </a:p>
        </p:txBody>
      </p:sp>
      <p:pic>
        <p:nvPicPr>
          <p:cNvPr id="4" name="Selective Repeat sliding Window Protocol by Khurram Tanvir - YouTube [360p].mp4">
            <a:hlinkClick r:id="" action="ppaction://media"/>
            <a:extLst>
              <a:ext uri="{FF2B5EF4-FFF2-40B4-BE49-F238E27FC236}">
                <a16:creationId xmlns:a16="http://schemas.microsoft.com/office/drawing/2014/main" id="{626F15E7-63DF-7A42-B86C-74621D81BB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5175" y="990600"/>
            <a:ext cx="7615238" cy="5334000"/>
          </a:xfrm>
        </p:spPr>
      </p:pic>
    </p:spTree>
    <p:extLst>
      <p:ext uri="{BB962C8B-B14F-4D97-AF65-F5344CB8AC3E}">
        <p14:creationId xmlns:p14="http://schemas.microsoft.com/office/powerpoint/2010/main" val="102204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 Segment Structure</a:t>
            </a:r>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5EA8BEFB-AE5B-48F9-BBAD-B489CDE48C80}" type="slidenum">
              <a:rPr lang="en-US" smtClean="0"/>
              <a:pPr/>
              <a:t>17</a:t>
            </a:fld>
            <a:endParaRPr lang="en-US"/>
          </a:p>
        </p:txBody>
      </p:sp>
    </p:spTree>
    <p:extLst>
      <p:ext uri="{BB962C8B-B14F-4D97-AF65-F5344CB8AC3E}">
        <p14:creationId xmlns:p14="http://schemas.microsoft.com/office/powerpoint/2010/main" val="1943441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Structure</a:t>
            </a:r>
          </a:p>
        </p:txBody>
      </p:sp>
      <p:sp>
        <p:nvSpPr>
          <p:cNvPr id="3" name="Content Placeholder 2"/>
          <p:cNvSpPr>
            <a:spLocks noGrp="1"/>
          </p:cNvSpPr>
          <p:nvPr>
            <p:ph idx="1"/>
          </p:nvPr>
        </p:nvSpPr>
        <p:spPr/>
        <p:txBody>
          <a:bodyPr/>
          <a:lstStyle/>
          <a:p>
            <a:endParaRPr lang="en-US" dirty="0"/>
          </a:p>
        </p:txBody>
      </p:sp>
      <p:sp>
        <p:nvSpPr>
          <p:cNvPr id="4" name="Footer Placeholder 3"/>
          <p:cNvSpPr txBox="1">
            <a:spLocks/>
          </p:cNvSpPr>
          <p:nvPr/>
        </p:nvSpPr>
        <p:spPr>
          <a:xfrm>
            <a:off x="5576888" y="6445250"/>
            <a:ext cx="2895600" cy="287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lnSpc>
                <a:spcPct val="85000"/>
              </a:lnSpc>
              <a:spcBef>
                <a:spcPct val="20000"/>
              </a:spcBef>
              <a:buClr>
                <a:srgbClr val="000099"/>
              </a:buClr>
              <a:buSzPct val="65000"/>
              <a:buFont typeface="Wingdings" charset="2"/>
              <a:buChar char="v"/>
              <a:defRPr sz="3200" kern="1200">
                <a:solidFill>
                  <a:schemeClr val="tx1"/>
                </a:solidFill>
                <a:latin typeface="Gill Sans MT" charset="0"/>
                <a:ea typeface="ＭＳ Ｐゴシック" charset="-128"/>
                <a:cs typeface="+mn-cs"/>
              </a:defRPr>
            </a:lvl1pPr>
            <a:lvl2pPr marL="742950" indent="-285750" algn="l" defTabSz="914400" rtl="0" eaLnBrk="1" latinLnBrk="0" hangingPunct="1">
              <a:lnSpc>
                <a:spcPct val="85000"/>
              </a:lnSpc>
              <a:spcBef>
                <a:spcPct val="20000"/>
              </a:spcBef>
              <a:buClr>
                <a:srgbClr val="000099"/>
              </a:buClr>
              <a:buFont typeface="Wingdings" charset="2"/>
              <a:buChar char="§"/>
              <a:defRPr sz="2800" kern="1200">
                <a:solidFill>
                  <a:schemeClr val="tx1"/>
                </a:solidFill>
                <a:latin typeface="Gill Sans MT" charset="0"/>
                <a:ea typeface="ＭＳ Ｐゴシック" charset="-128"/>
                <a:cs typeface="+mn-cs"/>
              </a:defRPr>
            </a:lvl2pPr>
            <a:lvl3pPr marL="1143000" indent="-228600" algn="l" defTabSz="914400" rtl="0" eaLnBrk="1" latinLnBrk="0" hangingPunct="1">
              <a:spcBef>
                <a:spcPct val="20000"/>
              </a:spcBef>
              <a:buChar char="•"/>
              <a:defRPr sz="2400" kern="1200">
                <a:solidFill>
                  <a:schemeClr val="tx1"/>
                </a:solidFill>
                <a:latin typeface="Gill Sans MT" charset="0"/>
                <a:ea typeface="ＭＳ Ｐゴシック"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charset="0"/>
                <a:ea typeface="ＭＳ Ｐゴシック"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nSpc>
                <a:spcPct val="100000"/>
              </a:lnSpc>
              <a:spcBef>
                <a:spcPct val="0"/>
              </a:spcBef>
              <a:buClrTx/>
              <a:buSzTx/>
              <a:buFontTx/>
              <a:buNone/>
            </a:pPr>
            <a:r>
              <a:rPr lang="en-US" altLang="en-US" sz="1200">
                <a:latin typeface="Tahoma" charset="0"/>
              </a:rPr>
              <a:t>Transport</a:t>
            </a:r>
            <a:r>
              <a:rPr lang="en-US" altLang="en-US" sz="1400">
                <a:latin typeface="Tahoma" charset="0"/>
              </a:rPr>
              <a:t> </a:t>
            </a:r>
            <a:r>
              <a:rPr lang="en-US" altLang="en-US" sz="1200">
                <a:latin typeface="Tahoma" charset="0"/>
              </a:rPr>
              <a:t>Layer</a:t>
            </a:r>
          </a:p>
        </p:txBody>
      </p:sp>
      <p:sp>
        <p:nvSpPr>
          <p:cNvPr id="5" name="Slide Number Placeholder 4"/>
          <p:cNvSpPr txBox="1">
            <a:spLocks/>
          </p:cNvSpPr>
          <p:nvPr/>
        </p:nvSpPr>
        <p:spPr>
          <a:xfrm>
            <a:off x="8324850"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lnSpc>
                <a:spcPct val="85000"/>
              </a:lnSpc>
              <a:spcBef>
                <a:spcPct val="20000"/>
              </a:spcBef>
              <a:buClr>
                <a:srgbClr val="000099"/>
              </a:buClr>
              <a:buSzPct val="65000"/>
              <a:buFont typeface="Wingdings" charset="2"/>
              <a:buChar char="v"/>
              <a:defRPr sz="3200" kern="1200">
                <a:solidFill>
                  <a:schemeClr val="tx1"/>
                </a:solidFill>
                <a:latin typeface="Gill Sans MT" charset="0"/>
                <a:ea typeface="ＭＳ Ｐゴシック" charset="-128"/>
                <a:cs typeface="+mn-cs"/>
              </a:defRPr>
            </a:lvl1pPr>
            <a:lvl2pPr marL="742950" indent="-285750" algn="l" defTabSz="914400" rtl="0" eaLnBrk="1" latinLnBrk="0" hangingPunct="1">
              <a:lnSpc>
                <a:spcPct val="85000"/>
              </a:lnSpc>
              <a:spcBef>
                <a:spcPct val="20000"/>
              </a:spcBef>
              <a:buClr>
                <a:srgbClr val="000099"/>
              </a:buClr>
              <a:buFont typeface="Wingdings" charset="2"/>
              <a:buChar char="§"/>
              <a:defRPr sz="2800" kern="1200">
                <a:solidFill>
                  <a:schemeClr val="tx1"/>
                </a:solidFill>
                <a:latin typeface="Gill Sans MT" charset="0"/>
                <a:ea typeface="ＭＳ Ｐゴシック" charset="-128"/>
                <a:cs typeface="+mn-cs"/>
              </a:defRPr>
            </a:lvl2pPr>
            <a:lvl3pPr marL="1143000" indent="-228600" algn="l" defTabSz="914400" rtl="0" eaLnBrk="1" latinLnBrk="0" hangingPunct="1">
              <a:spcBef>
                <a:spcPct val="20000"/>
              </a:spcBef>
              <a:buChar char="•"/>
              <a:defRPr sz="2400" kern="1200">
                <a:solidFill>
                  <a:schemeClr val="tx1"/>
                </a:solidFill>
                <a:latin typeface="Gill Sans MT" charset="0"/>
                <a:ea typeface="ＭＳ Ｐゴシック"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charset="0"/>
                <a:ea typeface="ＭＳ Ｐゴシック"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nSpc>
                <a:spcPct val="100000"/>
              </a:lnSpc>
              <a:spcBef>
                <a:spcPct val="0"/>
              </a:spcBef>
              <a:buClrTx/>
              <a:buSzTx/>
              <a:buFontTx/>
              <a:buNone/>
            </a:pPr>
            <a:r>
              <a:rPr lang="en-US" altLang="en-US" sz="1200">
                <a:latin typeface="Tahoma" charset="0"/>
              </a:rPr>
              <a:t>3-</a:t>
            </a:r>
            <a:fld id="{F5A120FA-5D96-5240-9F17-27D83A4E87D3}" type="slidenum">
              <a:rPr lang="en-US" altLang="en-US" sz="1200" smtClean="0">
                <a:latin typeface="Tahoma" charset="0"/>
              </a:rPr>
              <a:pPr>
                <a:lnSpc>
                  <a:spcPct val="100000"/>
                </a:lnSpc>
                <a:spcBef>
                  <a:spcPct val="0"/>
                </a:spcBef>
                <a:buClrTx/>
                <a:buSzTx/>
                <a:buFontTx/>
                <a:buNone/>
              </a:pPr>
              <a:t>18</a:t>
            </a:fld>
            <a:endParaRPr lang="en-US" altLang="en-US" sz="1200">
              <a:latin typeface="Tahoma" charset="0"/>
            </a:endParaRPr>
          </a:p>
        </p:txBody>
      </p:sp>
      <p:sp>
        <p:nvSpPr>
          <p:cNvPr id="13" name="Text Box 11"/>
          <p:cNvSpPr txBox="1">
            <a:spLocks noChangeArrowheads="1"/>
          </p:cNvSpPr>
          <p:nvPr/>
        </p:nvSpPr>
        <p:spPr bwMode="auto">
          <a:xfrm>
            <a:off x="4297363" y="109855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32 bits</a:t>
            </a:r>
            <a:endParaRPr lang="en-US" altLang="en-US" sz="2400">
              <a:latin typeface="Arial" charset="0"/>
            </a:endParaRPr>
          </a:p>
        </p:txBody>
      </p:sp>
      <p:sp>
        <p:nvSpPr>
          <p:cNvPr id="14" name="Line 12"/>
          <p:cNvSpPr>
            <a:spLocks noChangeShapeType="1"/>
          </p:cNvSpPr>
          <p:nvPr/>
        </p:nvSpPr>
        <p:spPr bwMode="auto">
          <a:xfrm>
            <a:off x="5297488" y="1344613"/>
            <a:ext cx="1427162"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3"/>
          <p:cNvSpPr>
            <a:spLocks noChangeShapeType="1"/>
          </p:cNvSpPr>
          <p:nvPr/>
        </p:nvSpPr>
        <p:spPr bwMode="auto">
          <a:xfrm rot="10800000">
            <a:off x="2789238" y="1355725"/>
            <a:ext cx="13414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8" name="Group 57"/>
          <p:cNvGrpSpPr/>
          <p:nvPr/>
        </p:nvGrpSpPr>
        <p:grpSpPr>
          <a:xfrm>
            <a:off x="2759075" y="1512888"/>
            <a:ext cx="4089400" cy="4921250"/>
            <a:chOff x="2759075" y="1512888"/>
            <a:chExt cx="4089400" cy="4921250"/>
          </a:xfrm>
        </p:grpSpPr>
        <p:sp>
          <p:nvSpPr>
            <p:cNvPr id="6" name="Rectangle 4"/>
            <p:cNvSpPr>
              <a:spLocks noChangeArrowheads="1"/>
            </p:cNvSpPr>
            <p:nvPr/>
          </p:nvSpPr>
          <p:spPr bwMode="auto">
            <a:xfrm>
              <a:off x="2897188" y="1512888"/>
              <a:ext cx="3951287" cy="482441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7" name="Rectangle 5"/>
            <p:cNvSpPr>
              <a:spLocks noChangeArrowheads="1"/>
            </p:cNvSpPr>
            <p:nvPr/>
          </p:nvSpPr>
          <p:spPr bwMode="auto">
            <a:xfrm>
              <a:off x="2811463" y="1628775"/>
              <a:ext cx="3951287" cy="4805363"/>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2400">
                <a:latin typeface="Arial" charset="0"/>
              </a:endParaRPr>
            </a:p>
          </p:txBody>
        </p:sp>
        <p:sp>
          <p:nvSpPr>
            <p:cNvPr id="8" name="Text Box 6"/>
            <p:cNvSpPr txBox="1">
              <a:spLocks noChangeArrowheads="1"/>
            </p:cNvSpPr>
            <p:nvPr/>
          </p:nvSpPr>
          <p:spPr bwMode="auto">
            <a:xfrm>
              <a:off x="2955925" y="1587500"/>
              <a:ext cx="1663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source port #</a:t>
              </a:r>
              <a:endParaRPr lang="en-US" altLang="en-US" sz="2400">
                <a:latin typeface="Arial" charset="0"/>
              </a:endParaRPr>
            </a:p>
          </p:txBody>
        </p:sp>
        <p:sp>
          <p:nvSpPr>
            <p:cNvPr id="9" name="Text Box 7"/>
            <p:cNvSpPr txBox="1">
              <a:spLocks noChangeArrowheads="1"/>
            </p:cNvSpPr>
            <p:nvPr/>
          </p:nvSpPr>
          <p:spPr bwMode="auto">
            <a:xfrm>
              <a:off x="5056188" y="1592263"/>
              <a:ext cx="1381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dest port #</a:t>
              </a:r>
              <a:endParaRPr lang="en-US" altLang="en-US" sz="1800">
                <a:latin typeface="Arial" charset="0"/>
              </a:endParaRPr>
            </a:p>
          </p:txBody>
        </p:sp>
        <p:sp>
          <p:nvSpPr>
            <p:cNvPr id="10" name="Line 8"/>
            <p:cNvSpPr>
              <a:spLocks noChangeShapeType="1"/>
            </p:cNvSpPr>
            <p:nvPr/>
          </p:nvSpPr>
          <p:spPr bwMode="auto">
            <a:xfrm>
              <a:off x="2814638" y="2003425"/>
              <a:ext cx="3946525"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9"/>
            <p:cNvSpPr>
              <a:spLocks noChangeShapeType="1"/>
            </p:cNvSpPr>
            <p:nvPr/>
          </p:nvSpPr>
          <p:spPr bwMode="auto">
            <a:xfrm flipV="1">
              <a:off x="2808288" y="2382838"/>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flipV="1">
              <a:off x="4754563" y="1628775"/>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14"/>
            <p:cNvSpPr txBox="1">
              <a:spLocks noChangeArrowheads="1"/>
            </p:cNvSpPr>
            <p:nvPr/>
          </p:nvSpPr>
          <p:spPr bwMode="auto">
            <a:xfrm>
              <a:off x="3863975" y="4567238"/>
              <a:ext cx="2005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application</a:t>
              </a:r>
            </a:p>
            <a:p>
              <a:pPr algn="ctr">
                <a:lnSpc>
                  <a:spcPct val="100000"/>
                </a:lnSpc>
                <a:spcBef>
                  <a:spcPct val="0"/>
                </a:spcBef>
                <a:buClrTx/>
                <a:buSzTx/>
                <a:buFontTx/>
                <a:buNone/>
              </a:pPr>
              <a:r>
                <a:rPr lang="en-US" altLang="en-US" sz="2000">
                  <a:latin typeface="Arial" charset="0"/>
                </a:rPr>
                <a:t>data </a:t>
              </a:r>
            </a:p>
            <a:p>
              <a:pPr algn="ctr">
                <a:lnSpc>
                  <a:spcPct val="100000"/>
                </a:lnSpc>
                <a:spcBef>
                  <a:spcPct val="0"/>
                </a:spcBef>
                <a:buClrTx/>
                <a:buSzTx/>
                <a:buFontTx/>
                <a:buNone/>
              </a:pPr>
              <a:r>
                <a:rPr lang="en-US" altLang="en-US" sz="2000">
                  <a:latin typeface="Arial" charset="0"/>
                </a:rPr>
                <a:t>(variable length)</a:t>
              </a:r>
              <a:endParaRPr lang="en-US" altLang="en-US" sz="2400">
                <a:latin typeface="Arial" charset="0"/>
              </a:endParaRPr>
            </a:p>
          </p:txBody>
        </p:sp>
        <p:sp>
          <p:nvSpPr>
            <p:cNvPr id="17" name="Text Box 15"/>
            <p:cNvSpPr txBox="1">
              <a:spLocks noChangeArrowheads="1"/>
            </p:cNvSpPr>
            <p:nvPr/>
          </p:nvSpPr>
          <p:spPr bwMode="auto">
            <a:xfrm>
              <a:off x="3444875" y="1982788"/>
              <a:ext cx="2486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sequence number</a:t>
              </a:r>
              <a:endParaRPr lang="en-US" altLang="en-US" sz="2400">
                <a:latin typeface="Arial" charset="0"/>
              </a:endParaRPr>
            </a:p>
          </p:txBody>
        </p:sp>
        <p:sp>
          <p:nvSpPr>
            <p:cNvPr id="18" name="Line 16"/>
            <p:cNvSpPr>
              <a:spLocks noChangeShapeType="1"/>
            </p:cNvSpPr>
            <p:nvPr/>
          </p:nvSpPr>
          <p:spPr bwMode="auto">
            <a:xfrm flipV="1">
              <a:off x="2817813" y="2763838"/>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17"/>
            <p:cNvSpPr txBox="1">
              <a:spLocks noChangeArrowheads="1"/>
            </p:cNvSpPr>
            <p:nvPr/>
          </p:nvSpPr>
          <p:spPr bwMode="auto">
            <a:xfrm>
              <a:off x="3044825" y="2382838"/>
              <a:ext cx="340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acknowledgement number</a:t>
              </a:r>
            </a:p>
          </p:txBody>
        </p:sp>
        <p:sp>
          <p:nvSpPr>
            <p:cNvPr id="20" name="Line 18"/>
            <p:cNvSpPr>
              <a:spLocks noChangeShapeType="1"/>
            </p:cNvSpPr>
            <p:nvPr/>
          </p:nvSpPr>
          <p:spPr bwMode="auto">
            <a:xfrm flipV="1">
              <a:off x="2813050" y="3159125"/>
              <a:ext cx="3951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9"/>
            <p:cNvSpPr>
              <a:spLocks noChangeShapeType="1"/>
            </p:cNvSpPr>
            <p:nvPr/>
          </p:nvSpPr>
          <p:spPr bwMode="auto">
            <a:xfrm flipV="1">
              <a:off x="2808288" y="3549650"/>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0"/>
            <p:cNvSpPr>
              <a:spLocks noChangeShapeType="1"/>
            </p:cNvSpPr>
            <p:nvPr/>
          </p:nvSpPr>
          <p:spPr bwMode="auto">
            <a:xfrm flipV="1">
              <a:off x="2808288" y="4111625"/>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1"/>
            <p:cNvSpPr>
              <a:spLocks noChangeShapeType="1"/>
            </p:cNvSpPr>
            <p:nvPr/>
          </p:nvSpPr>
          <p:spPr bwMode="auto">
            <a:xfrm flipH="1" flipV="1">
              <a:off x="4768850" y="2767013"/>
              <a:ext cx="4763" cy="777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22"/>
            <p:cNvSpPr txBox="1">
              <a:spLocks noChangeArrowheads="1"/>
            </p:cNvSpPr>
            <p:nvPr/>
          </p:nvSpPr>
          <p:spPr bwMode="auto">
            <a:xfrm>
              <a:off x="4870450" y="2770188"/>
              <a:ext cx="174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receive window</a:t>
              </a:r>
            </a:p>
          </p:txBody>
        </p:sp>
        <p:sp>
          <p:nvSpPr>
            <p:cNvPr id="25" name="Text Box 23"/>
            <p:cNvSpPr txBox="1">
              <a:spLocks noChangeArrowheads="1"/>
            </p:cNvSpPr>
            <p:nvPr/>
          </p:nvSpPr>
          <p:spPr bwMode="auto">
            <a:xfrm>
              <a:off x="4895850" y="3165475"/>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Urg data pointer</a:t>
              </a:r>
            </a:p>
          </p:txBody>
        </p:sp>
        <p:sp>
          <p:nvSpPr>
            <p:cNvPr id="26" name="Text Box 24"/>
            <p:cNvSpPr txBox="1">
              <a:spLocks noChangeArrowheads="1"/>
            </p:cNvSpPr>
            <p:nvPr/>
          </p:nvSpPr>
          <p:spPr bwMode="auto">
            <a:xfrm>
              <a:off x="3179763" y="3146425"/>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checksum</a:t>
              </a:r>
            </a:p>
          </p:txBody>
        </p:sp>
        <p:sp>
          <p:nvSpPr>
            <p:cNvPr id="27" name="Text Box 25"/>
            <p:cNvSpPr txBox="1">
              <a:spLocks noChangeArrowheads="1"/>
            </p:cNvSpPr>
            <p:nvPr/>
          </p:nvSpPr>
          <p:spPr bwMode="auto">
            <a:xfrm>
              <a:off x="4532313" y="27987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F</a:t>
              </a:r>
              <a:endParaRPr lang="en-US" altLang="en-US" sz="2400">
                <a:latin typeface="Arial" charset="0"/>
              </a:endParaRPr>
            </a:p>
          </p:txBody>
        </p:sp>
        <p:sp>
          <p:nvSpPr>
            <p:cNvPr id="28" name="Line 26"/>
            <p:cNvSpPr>
              <a:spLocks noChangeShapeType="1"/>
            </p:cNvSpPr>
            <p:nvPr/>
          </p:nvSpPr>
          <p:spPr bwMode="auto">
            <a:xfrm flipV="1">
              <a:off x="4611688" y="2757488"/>
              <a:ext cx="0" cy="392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7"/>
            <p:cNvSpPr>
              <a:spLocks noChangeShapeType="1"/>
            </p:cNvSpPr>
            <p:nvPr/>
          </p:nvSpPr>
          <p:spPr bwMode="auto">
            <a:xfrm flipV="1">
              <a:off x="4449763"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8"/>
            <p:cNvSpPr>
              <a:spLocks noChangeShapeType="1"/>
            </p:cNvSpPr>
            <p:nvPr/>
          </p:nvSpPr>
          <p:spPr bwMode="auto">
            <a:xfrm flipV="1">
              <a:off x="4283075"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9"/>
            <p:cNvSpPr>
              <a:spLocks noChangeShapeType="1"/>
            </p:cNvSpPr>
            <p:nvPr/>
          </p:nvSpPr>
          <p:spPr bwMode="auto">
            <a:xfrm flipV="1">
              <a:off x="4121150" y="2767013"/>
              <a:ext cx="0" cy="392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30"/>
            <p:cNvSpPr>
              <a:spLocks noChangeShapeType="1"/>
            </p:cNvSpPr>
            <p:nvPr/>
          </p:nvSpPr>
          <p:spPr bwMode="auto">
            <a:xfrm flipV="1">
              <a:off x="3963988"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31"/>
            <p:cNvSpPr>
              <a:spLocks noChangeShapeType="1"/>
            </p:cNvSpPr>
            <p:nvPr/>
          </p:nvSpPr>
          <p:spPr bwMode="auto">
            <a:xfrm flipV="1">
              <a:off x="3792538" y="2771775"/>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Text Box 32"/>
            <p:cNvSpPr txBox="1">
              <a:spLocks noChangeArrowheads="1"/>
            </p:cNvSpPr>
            <p:nvPr/>
          </p:nvSpPr>
          <p:spPr bwMode="auto">
            <a:xfrm>
              <a:off x="4365625" y="279400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S</a:t>
              </a:r>
              <a:endParaRPr lang="en-US" altLang="en-US" sz="2400">
                <a:latin typeface="Arial" charset="0"/>
              </a:endParaRPr>
            </a:p>
          </p:txBody>
        </p:sp>
        <p:sp>
          <p:nvSpPr>
            <p:cNvPr id="35" name="Text Box 33"/>
            <p:cNvSpPr txBox="1">
              <a:spLocks noChangeArrowheads="1"/>
            </p:cNvSpPr>
            <p:nvPr/>
          </p:nvSpPr>
          <p:spPr bwMode="auto">
            <a:xfrm>
              <a:off x="4192588" y="2794000"/>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R</a:t>
              </a:r>
              <a:endParaRPr lang="en-US" altLang="en-US" sz="2400">
                <a:latin typeface="Arial" charset="0"/>
              </a:endParaRPr>
            </a:p>
          </p:txBody>
        </p:sp>
        <p:sp>
          <p:nvSpPr>
            <p:cNvPr id="36" name="Text Box 34"/>
            <p:cNvSpPr txBox="1">
              <a:spLocks noChangeArrowheads="1"/>
            </p:cNvSpPr>
            <p:nvPr/>
          </p:nvSpPr>
          <p:spPr bwMode="auto">
            <a:xfrm>
              <a:off x="4030663" y="278923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P</a:t>
              </a:r>
              <a:endParaRPr lang="en-US" altLang="en-US" sz="2400">
                <a:latin typeface="Arial" charset="0"/>
              </a:endParaRPr>
            </a:p>
          </p:txBody>
        </p:sp>
        <p:sp>
          <p:nvSpPr>
            <p:cNvPr id="37" name="Text Box 35"/>
            <p:cNvSpPr txBox="1">
              <a:spLocks noChangeArrowheads="1"/>
            </p:cNvSpPr>
            <p:nvPr/>
          </p:nvSpPr>
          <p:spPr bwMode="auto">
            <a:xfrm>
              <a:off x="3878263" y="278923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A</a:t>
              </a:r>
              <a:endParaRPr lang="en-US" altLang="en-US" sz="2400">
                <a:latin typeface="Arial" charset="0"/>
              </a:endParaRPr>
            </a:p>
          </p:txBody>
        </p:sp>
        <p:sp>
          <p:nvSpPr>
            <p:cNvPr id="38" name="Text Box 36"/>
            <p:cNvSpPr txBox="1">
              <a:spLocks noChangeArrowheads="1"/>
            </p:cNvSpPr>
            <p:nvPr/>
          </p:nvSpPr>
          <p:spPr bwMode="auto">
            <a:xfrm>
              <a:off x="3711575" y="27892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U</a:t>
              </a:r>
              <a:endParaRPr lang="en-US" altLang="en-US" sz="2400">
                <a:latin typeface="Arial" charset="0"/>
              </a:endParaRPr>
            </a:p>
          </p:txBody>
        </p:sp>
        <p:sp>
          <p:nvSpPr>
            <p:cNvPr id="39" name="Text Box 37"/>
            <p:cNvSpPr txBox="1">
              <a:spLocks noChangeArrowheads="1"/>
            </p:cNvSpPr>
            <p:nvPr/>
          </p:nvSpPr>
          <p:spPr bwMode="auto">
            <a:xfrm>
              <a:off x="2759075" y="2697163"/>
              <a:ext cx="5778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head</a:t>
              </a:r>
            </a:p>
            <a:p>
              <a:pPr algn="ctr">
                <a:lnSpc>
                  <a:spcPct val="100000"/>
                </a:lnSpc>
                <a:spcBef>
                  <a:spcPct val="0"/>
                </a:spcBef>
                <a:buClrTx/>
                <a:buSzTx/>
                <a:buFontTx/>
                <a:buNone/>
              </a:pPr>
              <a:r>
                <a:rPr lang="en-US" altLang="en-US" sz="1400">
                  <a:latin typeface="Arial" charset="0"/>
                </a:rPr>
                <a:t>len</a:t>
              </a:r>
              <a:endParaRPr lang="en-US" altLang="en-US" sz="1800">
                <a:latin typeface="Arial" charset="0"/>
              </a:endParaRPr>
            </a:p>
          </p:txBody>
        </p:sp>
        <p:sp>
          <p:nvSpPr>
            <p:cNvPr id="40" name="Text Box 38"/>
            <p:cNvSpPr txBox="1">
              <a:spLocks noChangeArrowheads="1"/>
            </p:cNvSpPr>
            <p:nvPr/>
          </p:nvSpPr>
          <p:spPr bwMode="auto">
            <a:xfrm>
              <a:off x="3238500" y="2697163"/>
              <a:ext cx="5683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not</a:t>
              </a:r>
            </a:p>
            <a:p>
              <a:pPr algn="ctr">
                <a:lnSpc>
                  <a:spcPct val="100000"/>
                </a:lnSpc>
                <a:spcBef>
                  <a:spcPct val="0"/>
                </a:spcBef>
                <a:buClrTx/>
                <a:buSzTx/>
                <a:buFontTx/>
                <a:buNone/>
              </a:pPr>
              <a:r>
                <a:rPr lang="en-US" altLang="en-US" sz="1400">
                  <a:latin typeface="Arial" charset="0"/>
                </a:rPr>
                <a:t>used</a:t>
              </a:r>
              <a:endParaRPr lang="en-US" altLang="en-US" sz="1800">
                <a:latin typeface="Arial" charset="0"/>
              </a:endParaRPr>
            </a:p>
          </p:txBody>
        </p:sp>
        <p:sp>
          <p:nvSpPr>
            <p:cNvPr id="41" name="Line 39"/>
            <p:cNvSpPr>
              <a:spLocks noChangeShapeType="1"/>
            </p:cNvSpPr>
            <p:nvPr/>
          </p:nvSpPr>
          <p:spPr bwMode="auto">
            <a:xfrm flipV="1">
              <a:off x="3287713"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Text Box 40"/>
            <p:cNvSpPr txBox="1">
              <a:spLocks noChangeArrowheads="1"/>
            </p:cNvSpPr>
            <p:nvPr/>
          </p:nvSpPr>
          <p:spPr bwMode="auto">
            <a:xfrm>
              <a:off x="3317875" y="3648075"/>
              <a:ext cx="289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options (variable length)</a:t>
              </a:r>
              <a:endParaRPr lang="en-US" altLang="en-US" sz="2400">
                <a:latin typeface="Arial" charset="0"/>
              </a:endParaRPr>
            </a:p>
          </p:txBody>
        </p:sp>
      </p:grpSp>
      <p:sp>
        <p:nvSpPr>
          <p:cNvPr id="43" name="Text Box 41"/>
          <p:cNvSpPr txBox="1">
            <a:spLocks noChangeArrowheads="1"/>
          </p:cNvSpPr>
          <p:nvPr/>
        </p:nvSpPr>
        <p:spPr bwMode="auto">
          <a:xfrm>
            <a:off x="261938" y="1427163"/>
            <a:ext cx="220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URG: urgent data </a:t>
            </a:r>
          </a:p>
          <a:p>
            <a:pPr algn="r">
              <a:lnSpc>
                <a:spcPct val="100000"/>
              </a:lnSpc>
              <a:spcBef>
                <a:spcPct val="0"/>
              </a:spcBef>
              <a:buClrTx/>
              <a:buSzTx/>
              <a:buFontTx/>
              <a:buNone/>
            </a:pPr>
            <a:r>
              <a:rPr lang="en-US" altLang="en-US" sz="1800" dirty="0">
                <a:latin typeface="Arial" charset="0"/>
              </a:rPr>
              <a:t>(generally not used)</a:t>
            </a:r>
            <a:endParaRPr lang="en-US" altLang="en-US" sz="1000" dirty="0">
              <a:latin typeface="Arial" charset="0"/>
            </a:endParaRPr>
          </a:p>
        </p:txBody>
      </p:sp>
      <p:sp>
        <p:nvSpPr>
          <p:cNvPr id="44" name="Text Box 42"/>
          <p:cNvSpPr txBox="1">
            <a:spLocks noChangeArrowheads="1"/>
          </p:cNvSpPr>
          <p:nvPr/>
        </p:nvSpPr>
        <p:spPr bwMode="auto">
          <a:xfrm>
            <a:off x="976313" y="2151063"/>
            <a:ext cx="1441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ACK: ACK #</a:t>
            </a:r>
          </a:p>
          <a:p>
            <a:pPr algn="r">
              <a:lnSpc>
                <a:spcPct val="100000"/>
              </a:lnSpc>
              <a:spcBef>
                <a:spcPct val="0"/>
              </a:spcBef>
              <a:buClrTx/>
              <a:buSzTx/>
              <a:buFontTx/>
              <a:buNone/>
            </a:pPr>
            <a:r>
              <a:rPr lang="en-US" altLang="en-US" sz="1800" dirty="0">
                <a:latin typeface="Arial" charset="0"/>
              </a:rPr>
              <a:t>valid</a:t>
            </a:r>
            <a:endParaRPr lang="en-US" altLang="en-US" sz="1000" dirty="0">
              <a:latin typeface="Arial" charset="0"/>
            </a:endParaRPr>
          </a:p>
        </p:txBody>
      </p:sp>
      <p:sp>
        <p:nvSpPr>
          <p:cNvPr id="45" name="Text Box 43"/>
          <p:cNvSpPr txBox="1">
            <a:spLocks noChangeArrowheads="1"/>
          </p:cNvSpPr>
          <p:nvPr/>
        </p:nvSpPr>
        <p:spPr bwMode="auto">
          <a:xfrm>
            <a:off x="169863" y="2827338"/>
            <a:ext cx="226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a:latin typeface="Arial" charset="0"/>
              </a:rPr>
              <a:t>PSH: push data now</a:t>
            </a:r>
          </a:p>
          <a:p>
            <a:pPr algn="r">
              <a:lnSpc>
                <a:spcPct val="100000"/>
              </a:lnSpc>
              <a:spcBef>
                <a:spcPct val="0"/>
              </a:spcBef>
              <a:buClrTx/>
              <a:buSzTx/>
              <a:buFontTx/>
              <a:buNone/>
            </a:pPr>
            <a:r>
              <a:rPr lang="en-US" altLang="en-US" sz="1800">
                <a:latin typeface="Arial" charset="0"/>
              </a:rPr>
              <a:t>(generally not used)</a:t>
            </a:r>
          </a:p>
        </p:txBody>
      </p:sp>
      <p:sp>
        <p:nvSpPr>
          <p:cNvPr id="46" name="Text Box 44"/>
          <p:cNvSpPr txBox="1">
            <a:spLocks noChangeArrowheads="1"/>
          </p:cNvSpPr>
          <p:nvPr/>
        </p:nvSpPr>
        <p:spPr bwMode="auto">
          <a:xfrm>
            <a:off x="180880" y="3627438"/>
            <a:ext cx="22749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RST, SYN, FIN:</a:t>
            </a:r>
          </a:p>
          <a:p>
            <a:pPr algn="r">
              <a:lnSpc>
                <a:spcPct val="100000"/>
              </a:lnSpc>
              <a:spcBef>
                <a:spcPct val="0"/>
              </a:spcBef>
              <a:buClrTx/>
              <a:buSzTx/>
              <a:buFontTx/>
              <a:buNone/>
            </a:pPr>
            <a:r>
              <a:rPr lang="en-US" altLang="en-US" sz="1800" dirty="0">
                <a:latin typeface="Arial" charset="0"/>
              </a:rPr>
              <a:t>connection establish</a:t>
            </a:r>
          </a:p>
          <a:p>
            <a:pPr algn="r">
              <a:lnSpc>
                <a:spcPct val="100000"/>
              </a:lnSpc>
              <a:spcBef>
                <a:spcPct val="0"/>
              </a:spcBef>
              <a:buClrTx/>
              <a:buSzTx/>
              <a:buFontTx/>
              <a:buNone/>
            </a:pPr>
            <a:r>
              <a:rPr lang="en-US" altLang="en-US" sz="1800" dirty="0">
                <a:latin typeface="Arial" charset="0"/>
              </a:rPr>
              <a:t>(setup, teardown</a:t>
            </a:r>
          </a:p>
          <a:p>
            <a:pPr algn="r">
              <a:lnSpc>
                <a:spcPct val="100000"/>
              </a:lnSpc>
              <a:spcBef>
                <a:spcPct val="0"/>
              </a:spcBef>
              <a:buClrTx/>
              <a:buSzTx/>
              <a:buFontTx/>
              <a:buNone/>
            </a:pPr>
            <a:r>
              <a:rPr lang="en-US" altLang="en-US" sz="1800" dirty="0">
                <a:latin typeface="Arial" charset="0"/>
              </a:rPr>
              <a:t>commands)</a:t>
            </a:r>
          </a:p>
        </p:txBody>
      </p:sp>
      <p:sp>
        <p:nvSpPr>
          <p:cNvPr id="47" name="Line 45"/>
          <p:cNvSpPr>
            <a:spLocks noChangeShapeType="1"/>
          </p:cNvSpPr>
          <p:nvPr/>
        </p:nvSpPr>
        <p:spPr bwMode="auto">
          <a:xfrm>
            <a:off x="2371725" y="1800225"/>
            <a:ext cx="1495425" cy="1028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46"/>
          <p:cNvSpPr>
            <a:spLocks noChangeShapeType="1"/>
          </p:cNvSpPr>
          <p:nvPr/>
        </p:nvSpPr>
        <p:spPr bwMode="auto">
          <a:xfrm>
            <a:off x="2376488" y="2487613"/>
            <a:ext cx="1658937" cy="4413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 name="Line 47"/>
          <p:cNvSpPr>
            <a:spLocks noChangeShapeType="1"/>
          </p:cNvSpPr>
          <p:nvPr/>
        </p:nvSpPr>
        <p:spPr bwMode="auto">
          <a:xfrm flipV="1">
            <a:off x="2397125" y="3041650"/>
            <a:ext cx="18272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8"/>
          <p:cNvSpPr>
            <a:spLocks/>
          </p:cNvSpPr>
          <p:nvPr/>
        </p:nvSpPr>
        <p:spPr bwMode="auto">
          <a:xfrm>
            <a:off x="2390775" y="3105150"/>
            <a:ext cx="2314575" cy="704850"/>
          </a:xfrm>
          <a:custGeom>
            <a:avLst/>
            <a:gdLst>
              <a:gd name="T0" fmla="*/ 0 w 1458"/>
              <a:gd name="T1" fmla="*/ 2147483646 h 444"/>
              <a:gd name="T2" fmla="*/ 2147483646 w 1458"/>
              <a:gd name="T3" fmla="*/ 0 h 444"/>
              <a:gd name="T4" fmla="*/ 2147483646 w 1458"/>
              <a:gd name="T5" fmla="*/ 2147483646 h 444"/>
              <a:gd name="T6" fmla="*/ 0 60000 65536"/>
              <a:gd name="T7" fmla="*/ 0 60000 65536"/>
              <a:gd name="T8" fmla="*/ 0 60000 65536"/>
            </a:gdLst>
            <a:ahLst/>
            <a:cxnLst>
              <a:cxn ang="T6">
                <a:pos x="T0" y="T1"/>
              </a:cxn>
              <a:cxn ang="T7">
                <a:pos x="T2" y="T3"/>
              </a:cxn>
              <a:cxn ang="T8">
                <a:pos x="T4" y="T5"/>
              </a:cxn>
            </a:cxnLst>
            <a:rect l="0" t="0" r="r" b="b"/>
            <a:pathLst>
              <a:path w="1458" h="444">
                <a:moveTo>
                  <a:pt x="0" y="444"/>
                </a:moveTo>
                <a:lnTo>
                  <a:pt x="1248" y="0"/>
                </a:lnTo>
                <a:lnTo>
                  <a:pt x="1458" y="6"/>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49"/>
          <p:cNvSpPr txBox="1">
            <a:spLocks noChangeArrowheads="1"/>
          </p:cNvSpPr>
          <p:nvPr/>
        </p:nvSpPr>
        <p:spPr bwMode="auto">
          <a:xfrm>
            <a:off x="7439025" y="3008313"/>
            <a:ext cx="115929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Arial" charset="0"/>
              </a:rPr>
              <a:t># bytes </a:t>
            </a:r>
          </a:p>
          <a:p>
            <a:pPr>
              <a:lnSpc>
                <a:spcPct val="100000"/>
              </a:lnSpc>
              <a:spcBef>
                <a:spcPct val="0"/>
              </a:spcBef>
              <a:buClrTx/>
              <a:buSzTx/>
              <a:buFontTx/>
              <a:buNone/>
            </a:pPr>
            <a:r>
              <a:rPr lang="en-US" altLang="en-US" sz="1800" dirty="0">
                <a:latin typeface="Arial" charset="0"/>
              </a:rPr>
              <a:t>receiver </a:t>
            </a:r>
          </a:p>
          <a:p>
            <a:pPr>
              <a:lnSpc>
                <a:spcPct val="100000"/>
              </a:lnSpc>
              <a:spcBef>
                <a:spcPct val="0"/>
              </a:spcBef>
              <a:buClrTx/>
              <a:buSzTx/>
              <a:buFontTx/>
              <a:buNone/>
            </a:pPr>
            <a:r>
              <a:rPr lang="en-US" altLang="en-US" sz="1800" dirty="0">
                <a:latin typeface="Arial" charset="0"/>
              </a:rPr>
              <a:t>willing</a:t>
            </a:r>
          </a:p>
          <a:p>
            <a:pPr>
              <a:lnSpc>
                <a:spcPct val="100000"/>
              </a:lnSpc>
              <a:spcBef>
                <a:spcPct val="0"/>
              </a:spcBef>
              <a:buClrTx/>
              <a:buSzTx/>
              <a:buFontTx/>
              <a:buNone/>
            </a:pPr>
            <a:r>
              <a:rPr lang="en-US" altLang="en-US" sz="1800" dirty="0">
                <a:latin typeface="Arial" charset="0"/>
              </a:rPr>
              <a:t>to accept</a:t>
            </a:r>
          </a:p>
        </p:txBody>
      </p:sp>
      <p:sp>
        <p:nvSpPr>
          <p:cNvPr id="52" name="Text Box 50"/>
          <p:cNvSpPr txBox="1">
            <a:spLocks noChangeArrowheads="1"/>
          </p:cNvSpPr>
          <p:nvPr/>
        </p:nvSpPr>
        <p:spPr bwMode="auto">
          <a:xfrm>
            <a:off x="7132638" y="1522413"/>
            <a:ext cx="17716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Arial" charset="0"/>
              </a:rPr>
              <a:t>counting</a:t>
            </a:r>
          </a:p>
          <a:p>
            <a:pPr>
              <a:lnSpc>
                <a:spcPct val="100000"/>
              </a:lnSpc>
              <a:spcBef>
                <a:spcPct val="0"/>
              </a:spcBef>
              <a:buClrTx/>
              <a:buSzTx/>
              <a:buFontTx/>
              <a:buNone/>
            </a:pPr>
            <a:r>
              <a:rPr lang="en-US" altLang="en-US" sz="1800" dirty="0">
                <a:latin typeface="Arial" charset="0"/>
              </a:rPr>
              <a:t>by bytes </a:t>
            </a:r>
          </a:p>
          <a:p>
            <a:pPr>
              <a:lnSpc>
                <a:spcPct val="100000"/>
              </a:lnSpc>
              <a:spcBef>
                <a:spcPct val="0"/>
              </a:spcBef>
              <a:buClrTx/>
              <a:buSzTx/>
              <a:buFontTx/>
              <a:buNone/>
            </a:pPr>
            <a:r>
              <a:rPr lang="en-US" altLang="en-US" sz="1800" dirty="0">
                <a:latin typeface="Arial" charset="0"/>
              </a:rPr>
              <a:t>of data</a:t>
            </a:r>
          </a:p>
          <a:p>
            <a:pPr>
              <a:lnSpc>
                <a:spcPct val="100000"/>
              </a:lnSpc>
              <a:spcBef>
                <a:spcPct val="0"/>
              </a:spcBef>
              <a:buClrTx/>
              <a:buSzTx/>
              <a:buFontTx/>
              <a:buNone/>
            </a:pPr>
            <a:r>
              <a:rPr lang="en-US" altLang="en-US" sz="1800" dirty="0">
                <a:latin typeface="Arial" charset="0"/>
              </a:rPr>
              <a:t>(not segments)</a:t>
            </a:r>
          </a:p>
        </p:txBody>
      </p:sp>
      <p:sp>
        <p:nvSpPr>
          <p:cNvPr id="53" name="Text Box 51"/>
          <p:cNvSpPr txBox="1">
            <a:spLocks noChangeArrowheads="1"/>
          </p:cNvSpPr>
          <p:nvPr/>
        </p:nvSpPr>
        <p:spPr bwMode="auto">
          <a:xfrm>
            <a:off x="982663" y="4960938"/>
            <a:ext cx="13652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Internet</a:t>
            </a:r>
          </a:p>
          <a:p>
            <a:pPr algn="r">
              <a:lnSpc>
                <a:spcPct val="100000"/>
              </a:lnSpc>
              <a:spcBef>
                <a:spcPct val="0"/>
              </a:spcBef>
              <a:buClrTx/>
              <a:buSzTx/>
              <a:buFontTx/>
              <a:buNone/>
            </a:pPr>
            <a:r>
              <a:rPr lang="en-US" altLang="en-US" sz="1800" dirty="0">
                <a:latin typeface="Arial" charset="0"/>
              </a:rPr>
              <a:t>checksum</a:t>
            </a:r>
          </a:p>
          <a:p>
            <a:pPr algn="r">
              <a:lnSpc>
                <a:spcPct val="100000"/>
              </a:lnSpc>
              <a:spcBef>
                <a:spcPct val="0"/>
              </a:spcBef>
              <a:buClrTx/>
              <a:buSzTx/>
              <a:buFontTx/>
              <a:buNone/>
            </a:pPr>
            <a:r>
              <a:rPr lang="en-US" altLang="en-US" sz="1800" dirty="0">
                <a:latin typeface="Arial" charset="0"/>
              </a:rPr>
              <a:t>(as in UDP)</a:t>
            </a:r>
          </a:p>
        </p:txBody>
      </p:sp>
      <p:sp>
        <p:nvSpPr>
          <p:cNvPr id="54" name="Line 52"/>
          <p:cNvSpPr>
            <a:spLocks noChangeShapeType="1"/>
          </p:cNvSpPr>
          <p:nvPr/>
        </p:nvSpPr>
        <p:spPr bwMode="auto">
          <a:xfrm flipV="1">
            <a:off x="2266950" y="3429000"/>
            <a:ext cx="2105025" cy="19812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53"/>
          <p:cNvSpPr>
            <a:spLocks noChangeShapeType="1"/>
          </p:cNvSpPr>
          <p:nvPr/>
        </p:nvSpPr>
        <p:spPr bwMode="auto">
          <a:xfrm flipH="1" flipV="1">
            <a:off x="6686550" y="3019425"/>
            <a:ext cx="809625" cy="4667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Line 54"/>
          <p:cNvSpPr>
            <a:spLocks noChangeShapeType="1"/>
          </p:cNvSpPr>
          <p:nvPr/>
        </p:nvSpPr>
        <p:spPr bwMode="auto">
          <a:xfrm flipH="1">
            <a:off x="6619875" y="1724025"/>
            <a:ext cx="552450" cy="8858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 name="Line 55"/>
          <p:cNvSpPr>
            <a:spLocks noChangeShapeType="1"/>
          </p:cNvSpPr>
          <p:nvPr/>
        </p:nvSpPr>
        <p:spPr bwMode="auto">
          <a:xfrm flipH="1">
            <a:off x="6581775" y="1714500"/>
            <a:ext cx="571500" cy="523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551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43" grpId="0"/>
      <p:bldP spid="44" grpId="0"/>
      <p:bldP spid="45" grpId="0"/>
      <p:bldP spid="46" grpId="0"/>
      <p:bldP spid="47" grpId="0" animBg="1"/>
      <p:bldP spid="48" grpId="0" animBg="1"/>
      <p:bldP spid="49" grpId="0" animBg="1"/>
      <p:bldP spid="50" grpId="0" animBg="1"/>
      <p:bldP spid="51" grpId="0"/>
      <p:bldP spid="52" grpId="0"/>
      <p:bldP spid="53" grpId="0"/>
      <p:bldP spid="54" grpId="0" animBg="1"/>
      <p:bldP spid="55" grpId="0" animBg="1"/>
      <p:bldP spid="56"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Autofit/>
          </a:bodyPr>
          <a:lstStyle/>
          <a:p>
            <a:pPr lvl="0" algn="just"/>
            <a:r>
              <a:rPr lang="en-IN" dirty="0"/>
              <a:t>The unit of transmission in TCP is called </a:t>
            </a:r>
            <a:r>
              <a:rPr lang="en-IN" dirty="0">
                <a:solidFill>
                  <a:srgbClr val="FF0000"/>
                </a:solidFill>
              </a:rPr>
              <a:t>segments</a:t>
            </a:r>
            <a:r>
              <a:rPr lang="en-IN" dirty="0"/>
              <a:t>.</a:t>
            </a:r>
            <a:endParaRPr lang="en-US" dirty="0"/>
          </a:p>
          <a:p>
            <a:pPr lvl="0" algn="just"/>
            <a:r>
              <a:rPr lang="en-IN" dirty="0"/>
              <a:t>The header includes </a:t>
            </a:r>
            <a:r>
              <a:rPr lang="en-IN" dirty="0">
                <a:solidFill>
                  <a:srgbClr val="FF0000"/>
                </a:solidFill>
              </a:rPr>
              <a:t>source and destination </a:t>
            </a:r>
            <a:r>
              <a:rPr lang="en-IN" dirty="0"/>
              <a:t>port numbers, which are used for multiplexing/</a:t>
            </a:r>
            <a:r>
              <a:rPr lang="en-IN" dirty="0" err="1"/>
              <a:t>demultiplexing</a:t>
            </a:r>
            <a:r>
              <a:rPr lang="en-IN" dirty="0"/>
              <a:t> data from/to upper-layer applications.</a:t>
            </a:r>
            <a:endParaRPr lang="en-US" dirty="0"/>
          </a:p>
          <a:p>
            <a:pPr lvl="0" algn="just"/>
            <a:r>
              <a:rPr lang="en-IN" dirty="0"/>
              <a:t>The </a:t>
            </a:r>
            <a:r>
              <a:rPr lang="en-IN" dirty="0">
                <a:solidFill>
                  <a:srgbClr val="FF0000"/>
                </a:solidFill>
              </a:rPr>
              <a:t>32-bit</a:t>
            </a:r>
            <a:r>
              <a:rPr lang="en-IN" dirty="0"/>
              <a:t> </a:t>
            </a:r>
            <a:r>
              <a:rPr lang="en-IN" dirty="0">
                <a:solidFill>
                  <a:srgbClr val="FF0000"/>
                </a:solidFill>
              </a:rPr>
              <a:t>sequence number </a:t>
            </a:r>
            <a:r>
              <a:rPr lang="en-IN" dirty="0"/>
              <a:t>field and the </a:t>
            </a:r>
            <a:r>
              <a:rPr lang="en-IN" dirty="0">
                <a:solidFill>
                  <a:srgbClr val="FF0000"/>
                </a:solidFill>
              </a:rPr>
              <a:t>32-bit acknowledgment number</a:t>
            </a:r>
            <a:r>
              <a:rPr lang="en-IN" dirty="0"/>
              <a:t> field are used by the TCP sender and receiver in implementing a reliable data transfer service.</a:t>
            </a:r>
            <a:endParaRPr lang="en-US" dirty="0"/>
          </a:p>
          <a:p>
            <a:pPr lvl="0" algn="just"/>
            <a:r>
              <a:rPr lang="en-IN" dirty="0"/>
              <a:t>The sequence number for a segment is the byte-stream number of the first byte in the segment.</a:t>
            </a:r>
            <a:endParaRPr lang="en-US" dirty="0"/>
          </a:p>
          <a:p>
            <a:pPr lvl="0" algn="just"/>
            <a:r>
              <a:rPr lang="en-IN" dirty="0"/>
              <a:t>The acknowledgment number is the sequence number of the next byte a Host is expecting from another Host.</a:t>
            </a:r>
            <a:endParaRPr lang="en-US" dirty="0"/>
          </a:p>
        </p:txBody>
      </p:sp>
    </p:spTree>
    <p:extLst>
      <p:ext uri="{BB962C8B-B14F-4D97-AF65-F5344CB8AC3E}">
        <p14:creationId xmlns:p14="http://schemas.microsoft.com/office/powerpoint/2010/main" val="157064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6"/>
          <p:cNvSpPr>
            <a:spLocks noGrp="1"/>
          </p:cNvSpPr>
          <p:nvPr>
            <p:ph type="sldNum" sz="quarter" idx="4294967295"/>
          </p:nvPr>
        </p:nvSpPr>
        <p:spPr>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smtClean="0">
                <a:latin typeface="Tahoma" panose="020B0604030504040204" pitchFamily="34" charset="0"/>
              </a:rPr>
              <a:t>3-</a:t>
            </a:r>
            <a:fld id="{1FF1372D-40FB-4FF1-9077-6620EF051C01}" type="slidenum">
              <a:rPr lang="en-US" altLang="en-US" sz="1200" smtClean="0">
                <a:latin typeface="Tahoma" panose="020B0604030504040204" pitchFamily="34" charset="0"/>
              </a:rPr>
              <a:pPr>
                <a:lnSpc>
                  <a:spcPct val="100000"/>
                </a:lnSpc>
                <a:spcBef>
                  <a:spcPct val="0"/>
                </a:spcBef>
                <a:buClrTx/>
                <a:buSzTx/>
                <a:buFontTx/>
                <a:buNone/>
              </a:pPr>
              <a:t>2</a:t>
            </a:fld>
            <a:endParaRPr lang="en-US" altLang="en-US" sz="1200" smtClean="0">
              <a:latin typeface="Tahoma" panose="020B0604030504040204" pitchFamily="34" charset="0"/>
            </a:endParaRPr>
          </a:p>
        </p:txBody>
      </p:sp>
      <p:sp>
        <p:nvSpPr>
          <p:cNvPr id="43012" name="Rectangle 2"/>
          <p:cNvSpPr>
            <a:spLocks noGrp="1" noChangeArrowheads="1"/>
          </p:cNvSpPr>
          <p:nvPr>
            <p:ph type="title"/>
          </p:nvPr>
        </p:nvSpPr>
        <p:spPr/>
        <p:txBody>
          <a:bodyPr/>
          <a:lstStyle/>
          <a:p>
            <a:pPr>
              <a:defRPr/>
            </a:pPr>
            <a:r>
              <a:rPr lang="en-US" sz="4000">
                <a:ea typeface="ＭＳ Ｐゴシック" charset="0"/>
                <a:cs typeface="+mj-cs"/>
              </a:rPr>
              <a:t>Performance of rdt3.0</a:t>
            </a:r>
            <a:endParaRPr lang="en-US">
              <a:ea typeface="ＭＳ Ｐゴシック" charset="0"/>
              <a:cs typeface="+mj-cs"/>
            </a:endParaRPr>
          </a:p>
        </p:txBody>
      </p:sp>
      <p:sp>
        <p:nvSpPr>
          <p:cNvPr id="43013" name="Rectangle 3"/>
          <p:cNvSpPr>
            <a:spLocks noGrp="1" noChangeArrowheads="1"/>
          </p:cNvSpPr>
          <p:nvPr>
            <p:ph type="body" sz="half" idx="1"/>
          </p:nvPr>
        </p:nvSpPr>
        <p:spPr>
          <a:xfrm>
            <a:off x="533400" y="1455738"/>
            <a:ext cx="8372475" cy="990600"/>
          </a:xfrm>
        </p:spPr>
        <p:txBody>
          <a:bodyPr/>
          <a:lstStyle/>
          <a:p>
            <a:pPr>
              <a:buFont typeface="Wingdings" charset="2"/>
              <a:buChar char="§"/>
              <a:defRPr/>
            </a:pPr>
            <a:r>
              <a:rPr lang="en-US">
                <a:ea typeface="ＭＳ Ｐゴシック" charset="0"/>
                <a:cs typeface="+mn-cs"/>
              </a:rPr>
              <a:t>rdt3.0 is correct, but performance stinks</a:t>
            </a:r>
          </a:p>
          <a:p>
            <a:pPr>
              <a:buFont typeface="Wingdings" charset="2"/>
              <a:buChar char="§"/>
              <a:defRPr/>
            </a:pPr>
            <a:r>
              <a:rPr lang="en-US">
                <a:ea typeface="ＭＳ Ｐゴシック" charset="0"/>
                <a:cs typeface="+mn-cs"/>
              </a:rPr>
              <a:t>e.g.: 1 Gbps link, 15 ms prop. delay, 8000 bit packet:</a:t>
            </a:r>
          </a:p>
          <a:p>
            <a:pPr>
              <a:buFont typeface="Wingdings" charset="2"/>
              <a:buChar char="§"/>
              <a:defRPr/>
            </a:pPr>
            <a:endParaRPr lang="en-US">
              <a:ea typeface="ＭＳ Ｐゴシック" charset="0"/>
              <a:cs typeface="+mn-cs"/>
            </a:endParaRPr>
          </a:p>
        </p:txBody>
      </p:sp>
      <p:sp>
        <p:nvSpPr>
          <p:cNvPr id="63494" name="Rectangle 4"/>
          <p:cNvSpPr>
            <a:spLocks noChangeArrowheads="1"/>
          </p:cNvSpPr>
          <p:nvPr/>
        </p:nvSpPr>
        <p:spPr bwMode="auto">
          <a:xfrm>
            <a:off x="457200" y="3513138"/>
            <a:ext cx="83724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688975" indent="-231775">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lvl="1">
              <a:buFont typeface="Wingdings" panose="05000000000000000000" pitchFamily="2" charset="2"/>
              <a:buChar char="§"/>
            </a:pPr>
            <a:r>
              <a:rPr lang="en-US" altLang="en-US" sz="2400"/>
              <a:t>U </a:t>
            </a:r>
            <a:r>
              <a:rPr lang="en-US" altLang="en-US" sz="2400" baseline="-25000"/>
              <a:t>sender</a:t>
            </a:r>
            <a:r>
              <a:rPr lang="en-US" altLang="en-US" sz="2400"/>
              <a:t>: </a:t>
            </a:r>
            <a:r>
              <a:rPr lang="en-US" altLang="en-US" sz="2400" i="1">
                <a:solidFill>
                  <a:srgbClr val="CC0000"/>
                </a:solidFill>
              </a:rPr>
              <a:t>utilization</a:t>
            </a:r>
            <a:r>
              <a:rPr lang="en-US" altLang="en-US" sz="2400"/>
              <a:t> – fraction of time sender busy sending</a:t>
            </a:r>
          </a:p>
        </p:txBody>
      </p:sp>
      <p:graphicFrame>
        <p:nvGraphicFramePr>
          <p:cNvPr id="63495" name="Object 5"/>
          <p:cNvGraphicFramePr>
            <a:graphicFrameLocks noChangeAspect="1"/>
          </p:cNvGraphicFramePr>
          <p:nvPr/>
        </p:nvGraphicFramePr>
        <p:xfrm>
          <a:off x="1690688" y="3970338"/>
          <a:ext cx="6748462" cy="933450"/>
        </p:xfrm>
        <a:graphic>
          <a:graphicData uri="http://schemas.openxmlformats.org/presentationml/2006/ole">
            <mc:AlternateContent xmlns:mc="http://schemas.openxmlformats.org/markup-compatibility/2006">
              <mc:Choice xmlns:v="urn:schemas-microsoft-com:vml" Requires="v">
                <p:oleObj spid="_x0000_s1030" name="Picture" r:id="rId3" imgW="3581400" imgH="495300" progId="Word.Picture.8">
                  <p:embed/>
                </p:oleObj>
              </mc:Choice>
              <mc:Fallback>
                <p:oleObj name="Picture" r:id="rId3" imgW="3581400" imgH="495300" progId="Word.Picture.8">
                  <p:embed/>
                  <p:pic>
                    <p:nvPicPr>
                      <p:cNvPr id="6349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688" y="3970338"/>
                        <a:ext cx="674846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6" name="Rectangle 7"/>
          <p:cNvSpPr>
            <a:spLocks noChangeArrowheads="1"/>
          </p:cNvSpPr>
          <p:nvPr/>
        </p:nvSpPr>
        <p:spPr bwMode="auto">
          <a:xfrm>
            <a:off x="533400" y="4960938"/>
            <a:ext cx="83724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2100" indent="-292100">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688975" indent="-231775">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lvl="1">
              <a:buFont typeface="Wingdings" panose="05000000000000000000" pitchFamily="2" charset="2"/>
              <a:buChar char="§"/>
            </a:pPr>
            <a:r>
              <a:rPr lang="en-US" altLang="en-US" sz="2400" dirty="0"/>
              <a:t>if RTT=30 </a:t>
            </a:r>
            <a:r>
              <a:rPr lang="en-US" altLang="en-US" sz="2400" dirty="0" err="1"/>
              <a:t>msec</a:t>
            </a:r>
            <a:r>
              <a:rPr lang="en-US" altLang="en-US" sz="2400" dirty="0"/>
              <a:t>, 1KB </a:t>
            </a:r>
            <a:r>
              <a:rPr lang="en-US" altLang="en-US" sz="2400" dirty="0" err="1"/>
              <a:t>pkt</a:t>
            </a:r>
            <a:r>
              <a:rPr lang="en-US" altLang="en-US" sz="2400" dirty="0"/>
              <a:t> every 30 </a:t>
            </a:r>
            <a:r>
              <a:rPr lang="en-US" altLang="en-US" sz="2400" dirty="0" err="1"/>
              <a:t>msec</a:t>
            </a:r>
            <a:r>
              <a:rPr lang="en-US" altLang="en-US" sz="2400" dirty="0"/>
              <a:t>: 33kB/sec </a:t>
            </a:r>
            <a:r>
              <a:rPr lang="en-US" altLang="en-US" sz="2400" dirty="0" err="1"/>
              <a:t>thruput</a:t>
            </a:r>
            <a:r>
              <a:rPr lang="en-US" altLang="en-US" sz="2400"/>
              <a:t> over 1 </a:t>
            </a:r>
            <a:r>
              <a:rPr lang="en-US" altLang="en-US" sz="2400" dirty="0" err="1"/>
              <a:t>Gbps</a:t>
            </a:r>
            <a:r>
              <a:rPr lang="en-US" altLang="en-US" sz="2400" dirty="0"/>
              <a:t> link</a:t>
            </a:r>
          </a:p>
          <a:p>
            <a:r>
              <a:rPr lang="en-US" altLang="en-US" sz="2800" dirty="0"/>
              <a:t>network protocol limits use of physical resources!</a:t>
            </a:r>
          </a:p>
        </p:txBody>
      </p:sp>
      <p:pic>
        <p:nvPicPr>
          <p:cNvPr id="63497" name="Picture 9"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25" y="1006475"/>
            <a:ext cx="50276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498" name="Group 24"/>
          <p:cNvGrpSpPr>
            <a:grpSpLocks/>
          </p:cNvGrpSpPr>
          <p:nvPr/>
        </p:nvGrpSpPr>
        <p:grpSpPr bwMode="auto">
          <a:xfrm>
            <a:off x="1789113" y="2438400"/>
            <a:ext cx="5903912" cy="812800"/>
            <a:chOff x="137" y="1675"/>
            <a:chExt cx="3719" cy="512"/>
          </a:xfrm>
        </p:grpSpPr>
        <p:sp>
          <p:nvSpPr>
            <p:cNvPr id="63499" name="Text Box 10"/>
            <p:cNvSpPr txBox="1">
              <a:spLocks noChangeArrowheads="1"/>
            </p:cNvSpPr>
            <p:nvPr/>
          </p:nvSpPr>
          <p:spPr bwMode="auto">
            <a:xfrm>
              <a:off x="137" y="1795"/>
              <a:ext cx="7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400" i="1">
                  <a:latin typeface="Arial" panose="020B0604020202020204" pitchFamily="34" charset="0"/>
                </a:rPr>
                <a:t>D</a:t>
              </a:r>
              <a:r>
                <a:rPr lang="en-US" altLang="en-US" sz="2400" i="1" baseline="-25000">
                  <a:latin typeface="Arial" panose="020B0604020202020204" pitchFamily="34" charset="0"/>
                </a:rPr>
                <a:t>trans</a:t>
              </a:r>
              <a:r>
                <a:rPr lang="en-US" altLang="en-US" sz="2400" i="1">
                  <a:latin typeface="Arial" panose="020B0604020202020204" pitchFamily="34" charset="0"/>
                </a:rPr>
                <a:t> =</a:t>
              </a:r>
            </a:p>
          </p:txBody>
        </p:sp>
        <p:grpSp>
          <p:nvGrpSpPr>
            <p:cNvPr id="63500" name="Group 14"/>
            <p:cNvGrpSpPr>
              <a:grpSpLocks/>
            </p:cNvGrpSpPr>
            <p:nvPr/>
          </p:nvGrpSpPr>
          <p:grpSpPr bwMode="auto">
            <a:xfrm>
              <a:off x="827" y="1677"/>
              <a:ext cx="255" cy="496"/>
              <a:chOff x="155" y="2937"/>
              <a:chExt cx="255" cy="496"/>
            </a:xfrm>
          </p:grpSpPr>
          <p:sp>
            <p:nvSpPr>
              <p:cNvPr id="63509" name="Text Box 11"/>
              <p:cNvSpPr txBox="1">
                <a:spLocks noChangeArrowheads="1"/>
              </p:cNvSpPr>
              <p:nvPr/>
            </p:nvSpPr>
            <p:spPr bwMode="auto">
              <a:xfrm>
                <a:off x="176" y="293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400" i="1">
                    <a:latin typeface="Tahoma" panose="020B0604030504040204" pitchFamily="34" charset="0"/>
                  </a:rPr>
                  <a:t>L</a:t>
                </a:r>
              </a:p>
            </p:txBody>
          </p:sp>
          <p:sp>
            <p:nvSpPr>
              <p:cNvPr id="63510" name="Text Box 12"/>
              <p:cNvSpPr txBox="1">
                <a:spLocks noChangeArrowheads="1"/>
              </p:cNvSpPr>
              <p:nvPr/>
            </p:nvSpPr>
            <p:spPr bwMode="auto">
              <a:xfrm>
                <a:off x="155" y="314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400" i="1">
                    <a:latin typeface="Arial" panose="020B0604020202020204" pitchFamily="34" charset="0"/>
                  </a:rPr>
                  <a:t>R</a:t>
                </a:r>
              </a:p>
            </p:txBody>
          </p:sp>
          <p:sp>
            <p:nvSpPr>
              <p:cNvPr id="63511" name="Line 13"/>
              <p:cNvSpPr>
                <a:spLocks noChangeShapeType="1"/>
              </p:cNvSpPr>
              <p:nvPr/>
            </p:nvSpPr>
            <p:spPr bwMode="auto">
              <a:xfrm>
                <a:off x="204" y="3192"/>
                <a:ext cx="18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grpSp>
          <p:nvGrpSpPr>
            <p:cNvPr id="63501" name="Group 19"/>
            <p:cNvGrpSpPr>
              <a:grpSpLocks/>
            </p:cNvGrpSpPr>
            <p:nvPr/>
          </p:nvGrpSpPr>
          <p:grpSpPr bwMode="auto">
            <a:xfrm>
              <a:off x="1233" y="1675"/>
              <a:ext cx="1225" cy="512"/>
              <a:chOff x="1401" y="1693"/>
              <a:chExt cx="1225" cy="512"/>
            </a:xfrm>
          </p:grpSpPr>
          <p:sp>
            <p:nvSpPr>
              <p:cNvPr id="63505" name="Text Box 6"/>
              <p:cNvSpPr txBox="1">
                <a:spLocks noChangeArrowheads="1"/>
              </p:cNvSpPr>
              <p:nvPr/>
            </p:nvSpPr>
            <p:spPr bwMode="auto">
              <a:xfrm>
                <a:off x="2085" y="1748"/>
                <a:ext cx="1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000">
                    <a:latin typeface="Comic Sans MS" panose="030F0702030302020204" pitchFamily="66" charset="0"/>
                  </a:rPr>
                  <a:t> </a:t>
                </a:r>
                <a:endParaRPr lang="en-US" altLang="en-US" sz="2400">
                  <a:latin typeface="Times New Roman" panose="02020603050405020304" pitchFamily="18" charset="0"/>
                </a:endParaRPr>
              </a:p>
            </p:txBody>
          </p:sp>
          <p:sp>
            <p:nvSpPr>
              <p:cNvPr id="63506" name="Text Box 16"/>
              <p:cNvSpPr txBox="1">
                <a:spLocks noChangeArrowheads="1"/>
              </p:cNvSpPr>
              <p:nvPr/>
            </p:nvSpPr>
            <p:spPr bwMode="auto">
              <a:xfrm>
                <a:off x="1563" y="1693"/>
                <a:ext cx="8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400" i="1">
                    <a:latin typeface="Arial" panose="020B0604020202020204" pitchFamily="34" charset="0"/>
                  </a:rPr>
                  <a:t>8000 bits</a:t>
                </a:r>
              </a:p>
            </p:txBody>
          </p:sp>
          <p:sp>
            <p:nvSpPr>
              <p:cNvPr id="63507" name="Text Box 17"/>
              <p:cNvSpPr txBox="1">
                <a:spLocks noChangeArrowheads="1"/>
              </p:cNvSpPr>
              <p:nvPr/>
            </p:nvSpPr>
            <p:spPr bwMode="auto">
              <a:xfrm>
                <a:off x="1401" y="1917"/>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400" i="1">
                    <a:latin typeface="Tahoma" panose="020B0604030504040204" pitchFamily="34" charset="0"/>
                  </a:rPr>
                  <a:t>10</a:t>
                </a:r>
                <a:r>
                  <a:rPr lang="en-US" altLang="en-US" sz="2400" i="1" baseline="30000">
                    <a:latin typeface="Tahoma" panose="020B0604030504040204" pitchFamily="34" charset="0"/>
                  </a:rPr>
                  <a:t>9 </a:t>
                </a:r>
                <a:r>
                  <a:rPr lang="en-US" altLang="en-US" sz="2400" i="1">
                    <a:latin typeface="Tahoma" panose="020B0604030504040204" pitchFamily="34" charset="0"/>
                  </a:rPr>
                  <a:t>bits/sec</a:t>
                </a:r>
              </a:p>
            </p:txBody>
          </p:sp>
          <p:sp>
            <p:nvSpPr>
              <p:cNvPr id="63508" name="Line 18"/>
              <p:cNvSpPr>
                <a:spLocks noChangeShapeType="1"/>
              </p:cNvSpPr>
              <p:nvPr/>
            </p:nvSpPr>
            <p:spPr bwMode="auto">
              <a:xfrm>
                <a:off x="1604" y="1950"/>
                <a:ext cx="97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p>
            </p:txBody>
          </p:sp>
        </p:grpSp>
        <p:sp>
          <p:nvSpPr>
            <p:cNvPr id="63502" name="Text Box 20"/>
            <p:cNvSpPr txBox="1">
              <a:spLocks noChangeArrowheads="1"/>
            </p:cNvSpPr>
            <p:nvPr/>
          </p:nvSpPr>
          <p:spPr bwMode="auto">
            <a:xfrm>
              <a:off x="1093" y="1789"/>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400">
                  <a:latin typeface="Arial" panose="020B0604020202020204" pitchFamily="34" charset="0"/>
                </a:rPr>
                <a:t>=</a:t>
              </a:r>
            </a:p>
          </p:txBody>
        </p:sp>
        <p:sp>
          <p:nvSpPr>
            <p:cNvPr id="63503" name="Text Box 22"/>
            <p:cNvSpPr txBox="1">
              <a:spLocks noChangeArrowheads="1"/>
            </p:cNvSpPr>
            <p:nvPr/>
          </p:nvSpPr>
          <p:spPr bwMode="auto">
            <a:xfrm>
              <a:off x="2509" y="1789"/>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400">
                  <a:latin typeface="Arial" panose="020B0604020202020204" pitchFamily="34" charset="0"/>
                </a:rPr>
                <a:t>=</a:t>
              </a:r>
            </a:p>
          </p:txBody>
        </p:sp>
        <p:sp>
          <p:nvSpPr>
            <p:cNvPr id="63504" name="Text Box 23"/>
            <p:cNvSpPr txBox="1">
              <a:spLocks noChangeArrowheads="1"/>
            </p:cNvSpPr>
            <p:nvPr/>
          </p:nvSpPr>
          <p:spPr bwMode="auto">
            <a:xfrm>
              <a:off x="2715" y="1777"/>
              <a:ext cx="11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400" i="1">
                  <a:latin typeface="Arial" panose="020B0604020202020204" pitchFamily="34" charset="0"/>
                </a:rPr>
                <a:t>8 microsecs</a:t>
              </a:r>
            </a:p>
          </p:txBody>
        </p:sp>
      </p:grpSp>
    </p:spTree>
    <p:extLst>
      <p:ext uri="{BB962C8B-B14F-4D97-AF65-F5344CB8AC3E}">
        <p14:creationId xmlns:p14="http://schemas.microsoft.com/office/powerpoint/2010/main" val="6834462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lnSpcReduction="10000"/>
          </a:bodyPr>
          <a:lstStyle/>
          <a:p>
            <a:pPr algn="just"/>
            <a:r>
              <a:rPr lang="en-IN" dirty="0"/>
              <a:t>The </a:t>
            </a:r>
            <a:r>
              <a:rPr lang="en-IN" dirty="0">
                <a:solidFill>
                  <a:srgbClr val="FF0000"/>
                </a:solidFill>
              </a:rPr>
              <a:t>4-bit header length </a:t>
            </a:r>
            <a:r>
              <a:rPr lang="en-IN" dirty="0"/>
              <a:t>field specifies the length of the TCP header in 32-bit words. The TCP header can be of variable length due to the TCP options field.</a:t>
            </a:r>
          </a:p>
          <a:p>
            <a:pPr lvl="0" algn="just"/>
            <a:r>
              <a:rPr lang="en-IN" dirty="0"/>
              <a:t>The 16-bit receive window field is used for </a:t>
            </a:r>
            <a:r>
              <a:rPr lang="en-IN" dirty="0">
                <a:solidFill>
                  <a:srgbClr val="FF0000"/>
                </a:solidFill>
              </a:rPr>
              <a:t>flow control</a:t>
            </a:r>
            <a:r>
              <a:rPr lang="en-IN" dirty="0"/>
              <a:t>. It is used to indicate the number of bytes that a receiver is willing to accept.</a:t>
            </a:r>
            <a:endParaRPr lang="en-US" dirty="0"/>
          </a:p>
          <a:p>
            <a:pPr lvl="0" algn="just"/>
            <a:r>
              <a:rPr lang="en-IN" dirty="0"/>
              <a:t>The 16-bit </a:t>
            </a:r>
            <a:r>
              <a:rPr lang="en-IN" dirty="0">
                <a:solidFill>
                  <a:srgbClr val="FF0000"/>
                </a:solidFill>
              </a:rPr>
              <a:t>checksum</a:t>
            </a:r>
            <a:r>
              <a:rPr lang="en-IN" dirty="0"/>
              <a:t> field is used for error checking of the header and data.</a:t>
            </a:r>
            <a:endParaRPr lang="en-US" dirty="0"/>
          </a:p>
          <a:p>
            <a:pPr lvl="0" algn="just"/>
            <a:r>
              <a:rPr lang="en-IN" dirty="0"/>
              <a:t>Unused 6 bits are reserved for future use and should be sent to zero.</a:t>
            </a:r>
            <a:endParaRPr lang="en-US" dirty="0"/>
          </a:p>
          <a:p>
            <a:pPr lvl="0" algn="just"/>
            <a:r>
              <a:rPr lang="en-IN" dirty="0"/>
              <a:t>Urgent Pointer is used in combining with the URG control bit for priority data transfer. This field contains the sequence number of the last byte of urgent data.</a:t>
            </a:r>
            <a:endParaRPr lang="en-US" dirty="0"/>
          </a:p>
          <a:p>
            <a:pPr algn="just"/>
            <a:endParaRPr lang="en-US" dirty="0"/>
          </a:p>
          <a:p>
            <a:pPr algn="just"/>
            <a:endParaRPr lang="en-US" dirty="0"/>
          </a:p>
        </p:txBody>
      </p:sp>
    </p:spTree>
    <p:extLst>
      <p:ext uri="{BB962C8B-B14F-4D97-AF65-F5344CB8AC3E}">
        <p14:creationId xmlns:p14="http://schemas.microsoft.com/office/powerpoint/2010/main" val="2392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lvl="0"/>
            <a:r>
              <a:rPr lang="en-IN" b="1" dirty="0"/>
              <a:t>Data</a:t>
            </a:r>
            <a:r>
              <a:rPr lang="en-IN" dirty="0"/>
              <a:t>: The bytes of data being sent in the segment.</a:t>
            </a:r>
            <a:endParaRPr lang="en-US" dirty="0"/>
          </a:p>
          <a:p>
            <a:pPr lvl="0"/>
            <a:r>
              <a:rPr lang="en-IN" b="1" dirty="0"/>
              <a:t>URG (1 bit)</a:t>
            </a:r>
            <a:r>
              <a:rPr lang="en-IN" dirty="0"/>
              <a:t>: indicates that the Urgent pointer field is significant.</a:t>
            </a:r>
            <a:endParaRPr lang="en-US" dirty="0"/>
          </a:p>
          <a:p>
            <a:pPr lvl="0"/>
            <a:r>
              <a:rPr lang="en-IN" b="1" dirty="0"/>
              <a:t>ACK (1 bit)</a:t>
            </a:r>
            <a:r>
              <a:rPr lang="en-IN" dirty="0"/>
              <a:t>: indicates that the Acknowledgment field is significant. </a:t>
            </a:r>
            <a:endParaRPr lang="en-US" dirty="0"/>
          </a:p>
          <a:p>
            <a:pPr lvl="0"/>
            <a:r>
              <a:rPr lang="en-IN" b="1" dirty="0"/>
              <a:t>PSH (1 bit)</a:t>
            </a:r>
            <a:r>
              <a:rPr lang="en-IN" dirty="0"/>
              <a:t>: Push function. Asks to push the buffered data to the receiving application.</a:t>
            </a:r>
            <a:endParaRPr lang="en-US" dirty="0"/>
          </a:p>
          <a:p>
            <a:pPr lvl="0"/>
            <a:r>
              <a:rPr lang="en-IN" b="1" dirty="0"/>
              <a:t>RST (1 bit)</a:t>
            </a:r>
            <a:r>
              <a:rPr lang="en-IN" dirty="0"/>
              <a:t>: Reset the connection.</a:t>
            </a:r>
            <a:endParaRPr lang="en-US" dirty="0"/>
          </a:p>
          <a:p>
            <a:pPr lvl="0"/>
            <a:r>
              <a:rPr lang="en-IN" b="1" dirty="0"/>
              <a:t>SYN (1 bit)</a:t>
            </a:r>
            <a:r>
              <a:rPr lang="en-IN" dirty="0"/>
              <a:t>: Synchronize sequence numbers. Only the first packet sent from each end should have this flag set. Some other flags and fields change meaning based on this flag, and some are only valid for when it is set, and others when it is clear.</a:t>
            </a:r>
            <a:endParaRPr lang="en-US" dirty="0"/>
          </a:p>
          <a:p>
            <a:pPr lvl="0"/>
            <a:r>
              <a:rPr lang="en-IN" b="1" dirty="0"/>
              <a:t>FIN (1 bit)</a:t>
            </a:r>
            <a:r>
              <a:rPr lang="en-IN" dirty="0"/>
              <a:t>: No more data from sender.</a:t>
            </a:r>
            <a:endParaRPr lang="en-US" dirty="0"/>
          </a:p>
        </p:txBody>
      </p:sp>
    </p:spTree>
    <p:extLst>
      <p:ext uri="{BB962C8B-B14F-4D97-AF65-F5344CB8AC3E}">
        <p14:creationId xmlns:p14="http://schemas.microsoft.com/office/powerpoint/2010/main" val="144188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latin typeface="+mj-lt"/>
              </a:rPr>
              <a:t>Thank You</a:t>
            </a:r>
          </a:p>
        </p:txBody>
      </p:sp>
      <p:sp>
        <p:nvSpPr>
          <p:cNvPr id="5" name="Subtitle 4"/>
          <p:cNvSpPr>
            <a:spLocks noGrp="1"/>
          </p:cNvSpPr>
          <p:nvPr>
            <p:ph type="subTitle" idx="1"/>
          </p:nvPr>
        </p:nvSpPr>
        <p:spPr/>
        <p:txBody>
          <a:bodyPr/>
          <a:lstStyle/>
          <a:p>
            <a:endParaRPr lang="en-US" dirty="0"/>
          </a:p>
        </p:txBody>
      </p:sp>
      <p:sp>
        <p:nvSpPr>
          <p:cNvPr id="2" name="Slide Number Placeholder 1"/>
          <p:cNvSpPr>
            <a:spLocks noGrp="1"/>
          </p:cNvSpPr>
          <p:nvPr>
            <p:ph type="sldNum" sz="quarter" idx="12"/>
          </p:nvPr>
        </p:nvSpPr>
        <p:spPr/>
        <p:txBody>
          <a:bodyPr/>
          <a:lstStyle/>
          <a:p>
            <a:fld id="{5EA8BEFB-AE5B-48F9-BBAD-B489CDE48C80}" type="slidenum">
              <a:rPr lang="en-US" smtClean="0"/>
              <a:pPr/>
              <a:t>22</a:t>
            </a:fld>
            <a:endParaRPr lang="en-US"/>
          </a:p>
        </p:txBody>
      </p:sp>
    </p:spTree>
    <p:extLst>
      <p:ext uri="{BB962C8B-B14F-4D97-AF65-F5344CB8AC3E}">
        <p14:creationId xmlns:p14="http://schemas.microsoft.com/office/powerpoint/2010/main" val="1104753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5"/>
          <p:cNvSpPr>
            <a:spLocks noGrp="1"/>
          </p:cNvSpPr>
          <p:nvPr>
            <p:ph type="sldNum" sz="quarter" idx="4294967295"/>
          </p:nvPr>
        </p:nvSpPr>
        <p:spPr>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smtClean="0">
                <a:latin typeface="Tahoma" panose="020B0604030504040204" pitchFamily="34" charset="0"/>
              </a:rPr>
              <a:t>3-</a:t>
            </a:r>
            <a:fld id="{A3ADEF13-556C-4FD6-BEEB-8B711E58EF24}" type="slidenum">
              <a:rPr lang="en-US" altLang="en-US" sz="1200" smtClean="0">
                <a:latin typeface="Tahoma" panose="020B0604030504040204" pitchFamily="34" charset="0"/>
              </a:rPr>
              <a:pPr>
                <a:lnSpc>
                  <a:spcPct val="100000"/>
                </a:lnSpc>
                <a:spcBef>
                  <a:spcPct val="0"/>
                </a:spcBef>
                <a:buClrTx/>
                <a:buSzTx/>
                <a:buFontTx/>
                <a:buNone/>
              </a:pPr>
              <a:t>3</a:t>
            </a:fld>
            <a:endParaRPr lang="en-US" altLang="en-US" sz="1200" smtClean="0">
              <a:latin typeface="Tahoma" panose="020B0604030504040204" pitchFamily="34" charset="0"/>
            </a:endParaRPr>
          </a:p>
        </p:txBody>
      </p:sp>
      <p:pic>
        <p:nvPicPr>
          <p:cNvPr id="64516" name="Picture 3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50" y="960438"/>
            <a:ext cx="667226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2"/>
          <p:cNvSpPr>
            <a:spLocks noGrp="1" noChangeArrowheads="1"/>
          </p:cNvSpPr>
          <p:nvPr>
            <p:ph type="title"/>
          </p:nvPr>
        </p:nvSpPr>
        <p:spPr>
          <a:xfrm>
            <a:off x="533400" y="263525"/>
            <a:ext cx="7772400" cy="1008063"/>
          </a:xfrm>
        </p:spPr>
        <p:txBody>
          <a:bodyPr/>
          <a:lstStyle/>
          <a:p>
            <a:pPr>
              <a:defRPr/>
            </a:pPr>
            <a:r>
              <a:rPr lang="en-US" sz="4000">
                <a:ea typeface="ＭＳ Ｐゴシック" charset="0"/>
                <a:cs typeface="+mj-cs"/>
              </a:rPr>
              <a:t>rdt3.0: stop-and-wait operation</a:t>
            </a:r>
          </a:p>
        </p:txBody>
      </p:sp>
      <p:sp>
        <p:nvSpPr>
          <p:cNvPr id="64518" name="Line 3"/>
          <p:cNvSpPr>
            <a:spLocks noChangeShapeType="1"/>
          </p:cNvSpPr>
          <p:nvPr/>
        </p:nvSpPr>
        <p:spPr bwMode="auto">
          <a:xfrm>
            <a:off x="3557588" y="200183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4519" name="Text Box 4"/>
          <p:cNvSpPr txBox="1">
            <a:spLocks noChangeArrowheads="1"/>
          </p:cNvSpPr>
          <p:nvPr/>
        </p:nvSpPr>
        <p:spPr bwMode="auto">
          <a:xfrm>
            <a:off x="233363" y="179705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first packet bit transmitted, t = 0</a:t>
            </a:r>
          </a:p>
        </p:txBody>
      </p:sp>
      <p:sp>
        <p:nvSpPr>
          <p:cNvPr id="64520" name="Line 5"/>
          <p:cNvSpPr>
            <a:spLocks noChangeShapeType="1"/>
          </p:cNvSpPr>
          <p:nvPr/>
        </p:nvSpPr>
        <p:spPr bwMode="auto">
          <a:xfrm>
            <a:off x="3546475" y="178276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21" name="Line 6"/>
          <p:cNvSpPr>
            <a:spLocks noChangeShapeType="1"/>
          </p:cNvSpPr>
          <p:nvPr/>
        </p:nvSpPr>
        <p:spPr bwMode="auto">
          <a:xfrm>
            <a:off x="5773738" y="179546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22" name="Text Box 7"/>
          <p:cNvSpPr txBox="1">
            <a:spLocks noChangeArrowheads="1"/>
          </p:cNvSpPr>
          <p:nvPr/>
        </p:nvSpPr>
        <p:spPr bwMode="auto">
          <a:xfrm>
            <a:off x="3017838" y="144621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sender</a:t>
            </a:r>
            <a:endParaRPr lang="en-US" altLang="en-US" sz="1600">
              <a:latin typeface="Times New Roman" panose="02020603050405020304" pitchFamily="18" charset="0"/>
            </a:endParaRPr>
          </a:p>
        </p:txBody>
      </p:sp>
      <p:sp>
        <p:nvSpPr>
          <p:cNvPr id="64523" name="Text Box 8"/>
          <p:cNvSpPr txBox="1">
            <a:spLocks noChangeArrowheads="1"/>
          </p:cNvSpPr>
          <p:nvPr/>
        </p:nvSpPr>
        <p:spPr bwMode="auto">
          <a:xfrm>
            <a:off x="5195888" y="144621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receiver</a:t>
            </a:r>
            <a:endParaRPr lang="en-US" altLang="en-US" sz="1600">
              <a:latin typeface="Times New Roman" panose="02020603050405020304" pitchFamily="18" charset="0"/>
            </a:endParaRPr>
          </a:p>
        </p:txBody>
      </p:sp>
      <p:sp>
        <p:nvSpPr>
          <p:cNvPr id="64524" name="Line 9"/>
          <p:cNvSpPr>
            <a:spLocks noChangeShapeType="1"/>
          </p:cNvSpPr>
          <p:nvPr/>
        </p:nvSpPr>
        <p:spPr bwMode="auto">
          <a:xfrm>
            <a:off x="3570288" y="199707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64525" name="Line 10"/>
          <p:cNvSpPr>
            <a:spLocks noChangeShapeType="1"/>
          </p:cNvSpPr>
          <p:nvPr/>
        </p:nvSpPr>
        <p:spPr bwMode="auto">
          <a:xfrm>
            <a:off x="3575050" y="410845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64526" name="Line 11"/>
          <p:cNvSpPr>
            <a:spLocks noChangeShapeType="1"/>
          </p:cNvSpPr>
          <p:nvPr/>
        </p:nvSpPr>
        <p:spPr bwMode="auto">
          <a:xfrm flipV="1">
            <a:off x="3575050" y="316547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4527" name="Freeform 12"/>
          <p:cNvSpPr>
            <a:spLocks/>
          </p:cNvSpPr>
          <p:nvPr/>
        </p:nvSpPr>
        <p:spPr bwMode="auto">
          <a:xfrm>
            <a:off x="3552825" y="1995488"/>
            <a:ext cx="2232025"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en-GB"/>
          </a:p>
        </p:txBody>
      </p:sp>
      <p:sp>
        <p:nvSpPr>
          <p:cNvPr id="64528" name="Line 13"/>
          <p:cNvSpPr>
            <a:spLocks noChangeShapeType="1"/>
          </p:cNvSpPr>
          <p:nvPr/>
        </p:nvSpPr>
        <p:spPr bwMode="auto">
          <a:xfrm flipH="1">
            <a:off x="3408363" y="199548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4529" name="Line 14"/>
          <p:cNvSpPr>
            <a:spLocks noChangeShapeType="1"/>
          </p:cNvSpPr>
          <p:nvPr/>
        </p:nvSpPr>
        <p:spPr bwMode="auto">
          <a:xfrm flipH="1">
            <a:off x="3408363" y="223678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4530" name="Line 15"/>
          <p:cNvSpPr>
            <a:spLocks noChangeShapeType="1"/>
          </p:cNvSpPr>
          <p:nvPr/>
        </p:nvSpPr>
        <p:spPr bwMode="auto">
          <a:xfrm flipH="1">
            <a:off x="3419475" y="409575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4531" name="Text Box 16"/>
          <p:cNvSpPr txBox="1">
            <a:spLocks noChangeArrowheads="1"/>
          </p:cNvSpPr>
          <p:nvPr/>
        </p:nvSpPr>
        <p:spPr bwMode="auto">
          <a:xfrm>
            <a:off x="2755900" y="296862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solidFill>
                  <a:srgbClr val="CC0000"/>
                </a:solidFill>
                <a:latin typeface="Arial" panose="020B0604020202020204" pitchFamily="34" charset="0"/>
              </a:rPr>
              <a:t>RTT</a:t>
            </a:r>
            <a:r>
              <a:rPr lang="en-US" altLang="en-US" sz="1000">
                <a:latin typeface="Arial" panose="020B0604020202020204" pitchFamily="34" charset="0"/>
              </a:rPr>
              <a:t> </a:t>
            </a:r>
            <a:endParaRPr lang="en-US" altLang="en-US" sz="2400">
              <a:latin typeface="Times New Roman" panose="02020603050405020304" pitchFamily="18" charset="0"/>
            </a:endParaRPr>
          </a:p>
        </p:txBody>
      </p:sp>
      <p:sp>
        <p:nvSpPr>
          <p:cNvPr id="64532" name="Line 17"/>
          <p:cNvSpPr>
            <a:spLocks noChangeShapeType="1"/>
          </p:cNvSpPr>
          <p:nvPr/>
        </p:nvSpPr>
        <p:spPr bwMode="auto">
          <a:xfrm>
            <a:off x="3443288" y="327660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33" name="Line 18"/>
          <p:cNvSpPr>
            <a:spLocks noChangeShapeType="1"/>
          </p:cNvSpPr>
          <p:nvPr/>
        </p:nvSpPr>
        <p:spPr bwMode="auto">
          <a:xfrm flipV="1">
            <a:off x="3448050" y="225901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34" name="Text Box 19"/>
          <p:cNvSpPr txBox="1">
            <a:spLocks noChangeArrowheads="1"/>
          </p:cNvSpPr>
          <p:nvPr/>
        </p:nvSpPr>
        <p:spPr bwMode="auto">
          <a:xfrm>
            <a:off x="0" y="2074863"/>
            <a:ext cx="3465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last packet bit transmitted, </a:t>
            </a:r>
            <a:r>
              <a:rPr lang="en-US" altLang="en-US" sz="1600">
                <a:solidFill>
                  <a:srgbClr val="CC0000"/>
                </a:solidFill>
                <a:latin typeface="Arial" panose="020B0604020202020204" pitchFamily="34" charset="0"/>
              </a:rPr>
              <a:t>t = L / R</a:t>
            </a:r>
            <a:endParaRPr lang="en-US" altLang="en-US" sz="1600">
              <a:solidFill>
                <a:srgbClr val="CC0000"/>
              </a:solidFill>
              <a:latin typeface="Times New Roman" panose="02020603050405020304" pitchFamily="18" charset="0"/>
            </a:endParaRPr>
          </a:p>
        </p:txBody>
      </p:sp>
      <p:sp>
        <p:nvSpPr>
          <p:cNvPr id="64535" name="Line 20"/>
          <p:cNvSpPr>
            <a:spLocks noChangeShapeType="1"/>
          </p:cNvSpPr>
          <p:nvPr/>
        </p:nvSpPr>
        <p:spPr bwMode="auto">
          <a:xfrm flipH="1">
            <a:off x="5761038" y="290988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4536" name="Text Box 21"/>
          <p:cNvSpPr txBox="1">
            <a:spLocks noChangeArrowheads="1"/>
          </p:cNvSpPr>
          <p:nvPr/>
        </p:nvSpPr>
        <p:spPr bwMode="auto">
          <a:xfrm>
            <a:off x="5842000" y="273367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first packet bit arrives</a:t>
            </a:r>
            <a:endParaRPr lang="en-US" altLang="en-US" sz="1600">
              <a:latin typeface="Times New Roman" panose="02020603050405020304" pitchFamily="18" charset="0"/>
            </a:endParaRPr>
          </a:p>
        </p:txBody>
      </p:sp>
      <p:sp>
        <p:nvSpPr>
          <p:cNvPr id="64537" name="Line 22"/>
          <p:cNvSpPr>
            <a:spLocks noChangeShapeType="1"/>
          </p:cNvSpPr>
          <p:nvPr/>
        </p:nvSpPr>
        <p:spPr bwMode="auto">
          <a:xfrm>
            <a:off x="5784850" y="315912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4538" name="Text Box 23"/>
          <p:cNvSpPr txBox="1">
            <a:spLocks noChangeArrowheads="1"/>
          </p:cNvSpPr>
          <p:nvPr/>
        </p:nvSpPr>
        <p:spPr bwMode="auto">
          <a:xfrm>
            <a:off x="5848350" y="298608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last packet bit arrives, send ACK</a:t>
            </a:r>
            <a:endParaRPr lang="en-US" altLang="en-US" sz="1600">
              <a:latin typeface="Times New Roman" panose="02020603050405020304" pitchFamily="18" charset="0"/>
            </a:endParaRPr>
          </a:p>
        </p:txBody>
      </p:sp>
      <p:sp>
        <p:nvSpPr>
          <p:cNvPr id="64539" name="Text Box 24"/>
          <p:cNvSpPr txBox="1">
            <a:spLocks noChangeArrowheads="1"/>
          </p:cNvSpPr>
          <p:nvPr/>
        </p:nvSpPr>
        <p:spPr bwMode="auto">
          <a:xfrm>
            <a:off x="825500" y="376872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ACK arrives, send next </a:t>
            </a:r>
          </a:p>
          <a:p>
            <a:pPr algn="r">
              <a:lnSpc>
                <a:spcPct val="100000"/>
              </a:lnSpc>
              <a:spcBef>
                <a:spcPct val="0"/>
              </a:spcBef>
              <a:buClrTx/>
              <a:buSzTx/>
              <a:buFontTx/>
              <a:buNone/>
            </a:pPr>
            <a:r>
              <a:rPr lang="en-US" altLang="en-US" sz="1600">
                <a:latin typeface="Arial" panose="020B0604020202020204" pitchFamily="34" charset="0"/>
              </a:rPr>
              <a:t>packet, </a:t>
            </a:r>
            <a:r>
              <a:rPr lang="en-US" altLang="en-US" sz="1600">
                <a:solidFill>
                  <a:srgbClr val="CC0000"/>
                </a:solidFill>
                <a:latin typeface="Arial" panose="020B0604020202020204" pitchFamily="34" charset="0"/>
              </a:rPr>
              <a:t>t = RTT + L / R</a:t>
            </a:r>
            <a:endParaRPr lang="en-US" altLang="en-US" sz="1600">
              <a:solidFill>
                <a:srgbClr val="CC0000"/>
              </a:solidFill>
              <a:latin typeface="Times New Roman" panose="02020603050405020304" pitchFamily="18" charset="0"/>
            </a:endParaRPr>
          </a:p>
        </p:txBody>
      </p:sp>
      <p:sp>
        <p:nvSpPr>
          <p:cNvPr id="64540" name="Freeform 25"/>
          <p:cNvSpPr>
            <a:spLocks/>
          </p:cNvSpPr>
          <p:nvPr/>
        </p:nvSpPr>
        <p:spPr bwMode="auto">
          <a:xfrm>
            <a:off x="3570288" y="4103688"/>
            <a:ext cx="1419225" cy="577850"/>
          </a:xfrm>
          <a:custGeom>
            <a:avLst/>
            <a:gdLst>
              <a:gd name="T0" fmla="*/ 0 w 1845"/>
              <a:gd name="T1" fmla="*/ 0 h 592"/>
              <a:gd name="T2" fmla="*/ 2147483646 w 1845"/>
              <a:gd name="T3" fmla="*/ 2147483646 h 592"/>
              <a:gd name="T4" fmla="*/ 2147483646 w 1845"/>
              <a:gd name="T5" fmla="*/ 2147483646 h 592"/>
              <a:gd name="T6" fmla="*/ 0 w 1845"/>
              <a:gd name="T7" fmla="*/ 214748364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64541" name="Group 26"/>
          <p:cNvGrpSpPr>
            <a:grpSpLocks/>
          </p:cNvGrpSpPr>
          <p:nvPr/>
        </p:nvGrpSpPr>
        <p:grpSpPr bwMode="auto">
          <a:xfrm>
            <a:off x="3563938" y="4095750"/>
            <a:ext cx="1281112" cy="534988"/>
            <a:chOff x="12315" y="13225"/>
            <a:chExt cx="2775" cy="913"/>
          </a:xfrm>
        </p:grpSpPr>
        <p:sp>
          <p:nvSpPr>
            <p:cNvPr id="64545" name="Line 2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4546" name="Line 2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64542" name="Line 29"/>
          <p:cNvSpPr>
            <a:spLocks noChangeShapeType="1"/>
          </p:cNvSpPr>
          <p:nvPr/>
        </p:nvSpPr>
        <p:spPr bwMode="auto">
          <a:xfrm>
            <a:off x="3563938" y="433705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4543" name="Line 30"/>
          <p:cNvSpPr>
            <a:spLocks noChangeShapeType="1"/>
          </p:cNvSpPr>
          <p:nvPr/>
        </p:nvSpPr>
        <p:spPr bwMode="auto">
          <a:xfrm>
            <a:off x="3887788" y="446087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aphicFrame>
        <p:nvGraphicFramePr>
          <p:cNvPr id="64544" name="Object 35"/>
          <p:cNvGraphicFramePr>
            <a:graphicFrameLocks noChangeAspect="1"/>
          </p:cNvGraphicFramePr>
          <p:nvPr/>
        </p:nvGraphicFramePr>
        <p:xfrm>
          <a:off x="1255713" y="4862513"/>
          <a:ext cx="6748462" cy="933450"/>
        </p:xfrm>
        <a:graphic>
          <a:graphicData uri="http://schemas.openxmlformats.org/presentationml/2006/ole">
            <mc:AlternateContent xmlns:mc="http://schemas.openxmlformats.org/markup-compatibility/2006">
              <mc:Choice xmlns:v="urn:schemas-microsoft-com:vml" Requires="v">
                <p:oleObj spid="_x0000_s2054" name="Picture" r:id="rId4" imgW="3581400" imgH="495300" progId="Word.Picture.8">
                  <p:embed/>
                </p:oleObj>
              </mc:Choice>
              <mc:Fallback>
                <p:oleObj name="Picture" r:id="rId4" imgW="3581400" imgH="495300" progId="Word.Picture.8">
                  <p:embed/>
                  <p:pic>
                    <p:nvPicPr>
                      <p:cNvPr id="64544"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5713" y="4862513"/>
                        <a:ext cx="674846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504537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6"/>
          <p:cNvSpPr>
            <a:spLocks noGrp="1"/>
          </p:cNvSpPr>
          <p:nvPr>
            <p:ph type="sldNum" sz="quarter" idx="4294967295"/>
          </p:nvPr>
        </p:nvSpPr>
        <p:spPr>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smtClean="0">
                <a:latin typeface="Tahoma" panose="020B0604030504040204" pitchFamily="34" charset="0"/>
              </a:rPr>
              <a:t>3-</a:t>
            </a:r>
            <a:fld id="{6A750D93-CEA3-4B02-AE56-FA9E625B0564}" type="slidenum">
              <a:rPr lang="en-US" altLang="en-US" sz="1200" smtClean="0">
                <a:latin typeface="Tahoma" panose="020B0604030504040204" pitchFamily="34" charset="0"/>
              </a:rPr>
              <a:pPr>
                <a:lnSpc>
                  <a:spcPct val="100000"/>
                </a:lnSpc>
                <a:spcBef>
                  <a:spcPct val="0"/>
                </a:spcBef>
                <a:buClrTx/>
                <a:buSzTx/>
                <a:buFontTx/>
                <a:buNone/>
              </a:pPr>
              <a:t>4</a:t>
            </a:fld>
            <a:endParaRPr lang="en-US" altLang="en-US" sz="1200" smtClean="0">
              <a:latin typeface="Tahoma" panose="020B0604030504040204" pitchFamily="34" charset="0"/>
            </a:endParaRPr>
          </a:p>
        </p:txBody>
      </p:sp>
      <p:pic>
        <p:nvPicPr>
          <p:cNvPr id="65540"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8032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2"/>
          <p:cNvSpPr>
            <a:spLocks noGrp="1" noChangeArrowheads="1"/>
          </p:cNvSpPr>
          <p:nvPr>
            <p:ph type="title"/>
          </p:nvPr>
        </p:nvSpPr>
        <p:spPr>
          <a:xfrm>
            <a:off x="533400" y="85725"/>
            <a:ext cx="7772400" cy="1008063"/>
          </a:xfrm>
        </p:spPr>
        <p:txBody>
          <a:bodyPr/>
          <a:lstStyle/>
          <a:p>
            <a:pPr>
              <a:defRPr/>
            </a:pPr>
            <a:r>
              <a:rPr lang="en-US" sz="4000">
                <a:ea typeface="ＭＳ Ｐゴシック" charset="0"/>
                <a:cs typeface="+mj-cs"/>
              </a:rPr>
              <a:t>Pipelined protocols</a:t>
            </a:r>
            <a:endParaRPr lang="en-US">
              <a:ea typeface="ＭＳ Ｐゴシック" charset="0"/>
              <a:cs typeface="+mj-cs"/>
            </a:endParaRPr>
          </a:p>
        </p:txBody>
      </p:sp>
      <p:sp>
        <p:nvSpPr>
          <p:cNvPr id="65542" name="Rectangle 3"/>
          <p:cNvSpPr>
            <a:spLocks noGrp="1" noChangeArrowheads="1"/>
          </p:cNvSpPr>
          <p:nvPr>
            <p:ph type="body" sz="half" idx="1"/>
          </p:nvPr>
        </p:nvSpPr>
        <p:spPr>
          <a:xfrm>
            <a:off x="523875" y="1304925"/>
            <a:ext cx="7591425" cy="4648200"/>
          </a:xfrm>
        </p:spPr>
        <p:txBody>
          <a:bodyPr/>
          <a:lstStyle/>
          <a:p>
            <a:pPr>
              <a:buFont typeface="Wingdings" panose="05000000000000000000" pitchFamily="2" charset="2"/>
              <a:buNone/>
            </a:pPr>
            <a:r>
              <a:rPr lang="en-US" altLang="en-US" smtClean="0">
                <a:solidFill>
                  <a:srgbClr val="CC0000"/>
                </a:solidFill>
              </a:rPr>
              <a:t>pipelining:</a:t>
            </a:r>
            <a:r>
              <a:rPr lang="en-US" altLang="en-US" smtClean="0"/>
              <a:t> sender allows multiple, </a:t>
            </a:r>
            <a:r>
              <a:rPr lang="ja-JP" altLang="en-US" smtClean="0"/>
              <a:t>“</a:t>
            </a:r>
            <a:r>
              <a:rPr lang="en-US" altLang="ja-JP" smtClean="0"/>
              <a:t>in-flight</a:t>
            </a:r>
            <a:r>
              <a:rPr lang="ja-JP" altLang="en-US" smtClean="0"/>
              <a:t>”</a:t>
            </a:r>
            <a:r>
              <a:rPr lang="en-US" altLang="ja-JP" smtClean="0"/>
              <a:t>, yet-to-be-acknowledged pkts</a:t>
            </a:r>
          </a:p>
          <a:p>
            <a:pPr lvl="1"/>
            <a:r>
              <a:rPr lang="en-US" altLang="en-US" smtClean="0"/>
              <a:t>range of sequence numbers must be increased</a:t>
            </a:r>
          </a:p>
          <a:p>
            <a:pPr lvl="1"/>
            <a:r>
              <a:rPr lang="en-US" altLang="en-US" smtClean="0"/>
              <a:t>buffering at sender and/or receiver</a:t>
            </a:r>
          </a:p>
        </p:txBody>
      </p:sp>
      <p:sp>
        <p:nvSpPr>
          <p:cNvPr id="45063" name="Rectangle 4"/>
          <p:cNvSpPr>
            <a:spLocks noGrp="1" noChangeArrowheads="1"/>
          </p:cNvSpPr>
          <p:nvPr>
            <p:ph type="body" sz="half" idx="2"/>
          </p:nvPr>
        </p:nvSpPr>
        <p:spPr>
          <a:xfrm>
            <a:off x="590550" y="5419725"/>
            <a:ext cx="8286750" cy="1076325"/>
          </a:xfrm>
        </p:spPr>
        <p:txBody>
          <a:bodyPr/>
          <a:lstStyle/>
          <a:p>
            <a:pPr>
              <a:buFont typeface="Wingdings" charset="2"/>
              <a:buChar char="§"/>
              <a:defRPr/>
            </a:pPr>
            <a:r>
              <a:rPr lang="en-US">
                <a:ea typeface="ＭＳ Ｐゴシック" charset="0"/>
                <a:cs typeface="+mn-cs"/>
              </a:rPr>
              <a:t>two generic forms of pipelined protocols: </a:t>
            </a:r>
            <a:r>
              <a:rPr lang="en-US" i="1">
                <a:solidFill>
                  <a:srgbClr val="CC0000"/>
                </a:solidFill>
                <a:ea typeface="ＭＳ Ｐゴシック" charset="0"/>
                <a:cs typeface="+mn-cs"/>
              </a:rPr>
              <a:t>go-Back-N, selective repeat</a:t>
            </a:r>
          </a:p>
        </p:txBody>
      </p:sp>
      <p:pic>
        <p:nvPicPr>
          <p:cNvPr id="65544" name="Picture 5" descr="rdt_pipelined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2588" y="2946400"/>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5" name="Group 44"/>
          <p:cNvGrpSpPr>
            <a:grpSpLocks/>
          </p:cNvGrpSpPr>
          <p:nvPr/>
        </p:nvGrpSpPr>
        <p:grpSpPr bwMode="auto">
          <a:xfrm>
            <a:off x="1398588" y="3624263"/>
            <a:ext cx="469900" cy="465137"/>
            <a:chOff x="881" y="2283"/>
            <a:chExt cx="296" cy="293"/>
          </a:xfrm>
        </p:grpSpPr>
        <p:sp>
          <p:nvSpPr>
            <p:cNvPr id="65618" name="Rectangle 43"/>
            <p:cNvSpPr>
              <a:spLocks noChangeArrowheads="1"/>
            </p:cNvSpPr>
            <p:nvPr/>
          </p:nvSpPr>
          <p:spPr bwMode="auto">
            <a:xfrm>
              <a:off x="1026" y="2283"/>
              <a:ext cx="122" cy="2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65619" name="Group 36"/>
            <p:cNvGrpSpPr>
              <a:grpSpLocks/>
            </p:cNvGrpSpPr>
            <p:nvPr/>
          </p:nvGrpSpPr>
          <p:grpSpPr bwMode="auto">
            <a:xfrm flipH="1">
              <a:off x="881" y="2283"/>
              <a:ext cx="296" cy="293"/>
              <a:chOff x="2839" y="3501"/>
              <a:chExt cx="755" cy="803"/>
            </a:xfrm>
          </p:grpSpPr>
          <p:pic>
            <p:nvPicPr>
              <p:cNvPr id="65620" name="Picture 3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621" name="Freeform 3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sp>
        <p:nvSpPr>
          <p:cNvPr id="65546" name="Freeform 48"/>
          <p:cNvSpPr>
            <a:spLocks/>
          </p:cNvSpPr>
          <p:nvPr/>
        </p:nvSpPr>
        <p:spPr bwMode="auto">
          <a:xfrm>
            <a:off x="7339013" y="3636963"/>
            <a:ext cx="185737" cy="431800"/>
          </a:xfrm>
          <a:custGeom>
            <a:avLst/>
            <a:gdLst>
              <a:gd name="T0" fmla="*/ 2147483646 w 117"/>
              <a:gd name="T1" fmla="*/ 2147483646 h 272"/>
              <a:gd name="T2" fmla="*/ 2147483646 w 117"/>
              <a:gd name="T3" fmla="*/ 2147483646 h 272"/>
              <a:gd name="T4" fmla="*/ 2147483646 w 117"/>
              <a:gd name="T5" fmla="*/ 2147483646 h 272"/>
              <a:gd name="T6" fmla="*/ 0 w 117"/>
              <a:gd name="T7" fmla="*/ 2147483646 h 272"/>
              <a:gd name="T8" fmla="*/ 2147483646 w 117"/>
              <a:gd name="T9" fmla="*/ 2147483646 h 272"/>
              <a:gd name="T10" fmla="*/ 2147483646 w 117"/>
              <a:gd name="T11" fmla="*/ 2147483646 h 272"/>
              <a:gd name="T12" fmla="*/ 2147483646 w 117"/>
              <a:gd name="T13" fmla="*/ 0 h 272"/>
              <a:gd name="T14" fmla="*/ 2147483646 w 117"/>
              <a:gd name="T15" fmla="*/ 2147483646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nvGrpSpPr>
          <p:cNvPr id="65547" name="Group 50"/>
          <p:cNvGrpSpPr>
            <a:grpSpLocks/>
          </p:cNvGrpSpPr>
          <p:nvPr/>
        </p:nvGrpSpPr>
        <p:grpSpPr bwMode="auto">
          <a:xfrm>
            <a:off x="4510088" y="3641725"/>
            <a:ext cx="469900" cy="465138"/>
            <a:chOff x="881" y="2283"/>
            <a:chExt cx="296" cy="293"/>
          </a:xfrm>
        </p:grpSpPr>
        <p:sp>
          <p:nvSpPr>
            <p:cNvPr id="65614" name="Rectangle 51"/>
            <p:cNvSpPr>
              <a:spLocks noChangeArrowheads="1"/>
            </p:cNvSpPr>
            <p:nvPr/>
          </p:nvSpPr>
          <p:spPr bwMode="auto">
            <a:xfrm>
              <a:off x="1026" y="2283"/>
              <a:ext cx="122" cy="2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65615" name="Group 52"/>
            <p:cNvGrpSpPr>
              <a:grpSpLocks/>
            </p:cNvGrpSpPr>
            <p:nvPr/>
          </p:nvGrpSpPr>
          <p:grpSpPr bwMode="auto">
            <a:xfrm flipH="1">
              <a:off x="881" y="2283"/>
              <a:ext cx="296" cy="293"/>
              <a:chOff x="2839" y="3501"/>
              <a:chExt cx="755" cy="803"/>
            </a:xfrm>
          </p:grpSpPr>
          <p:pic>
            <p:nvPicPr>
              <p:cNvPr id="65616" name="Picture 53"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617" name="Freeform 5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grpSp>
        <p:nvGrpSpPr>
          <p:cNvPr id="65548" name="Group 55"/>
          <p:cNvGrpSpPr>
            <a:grpSpLocks/>
          </p:cNvGrpSpPr>
          <p:nvPr/>
        </p:nvGrpSpPr>
        <p:grpSpPr bwMode="auto">
          <a:xfrm>
            <a:off x="4321175" y="3508375"/>
            <a:ext cx="223838" cy="501650"/>
            <a:chOff x="4140" y="429"/>
            <a:chExt cx="1425" cy="2396"/>
          </a:xfrm>
        </p:grpSpPr>
        <p:sp>
          <p:nvSpPr>
            <p:cNvPr id="65582" name="Freeform 56"/>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83" name="Rectangle 57"/>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84" name="Freeform 58"/>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85" name="Freeform 59"/>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86" name="Rectangle 60"/>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65587" name="Group 61"/>
            <p:cNvGrpSpPr>
              <a:grpSpLocks/>
            </p:cNvGrpSpPr>
            <p:nvPr/>
          </p:nvGrpSpPr>
          <p:grpSpPr bwMode="auto">
            <a:xfrm>
              <a:off x="4749" y="668"/>
              <a:ext cx="581" cy="145"/>
              <a:chOff x="614" y="2568"/>
              <a:chExt cx="725" cy="139"/>
            </a:xfrm>
          </p:grpSpPr>
          <p:sp>
            <p:nvSpPr>
              <p:cNvPr id="65612" name="AutoShape 62"/>
              <p:cNvSpPr>
                <a:spLocks noChangeArrowheads="1"/>
              </p:cNvSpPr>
              <p:nvPr/>
            </p:nvSpPr>
            <p:spPr bwMode="auto">
              <a:xfrm>
                <a:off x="611" y="2571"/>
                <a:ext cx="731"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613" name="AutoShape 63"/>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65588" name="Rectangle 64"/>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65589" name="Group 65"/>
            <p:cNvGrpSpPr>
              <a:grpSpLocks/>
            </p:cNvGrpSpPr>
            <p:nvPr/>
          </p:nvGrpSpPr>
          <p:grpSpPr bwMode="auto">
            <a:xfrm>
              <a:off x="4747" y="994"/>
              <a:ext cx="581" cy="134"/>
              <a:chOff x="614" y="2568"/>
              <a:chExt cx="725" cy="139"/>
            </a:xfrm>
          </p:grpSpPr>
          <p:sp>
            <p:nvSpPr>
              <p:cNvPr id="65610" name="AutoShape 66"/>
              <p:cNvSpPr>
                <a:spLocks noChangeArrowheads="1"/>
              </p:cNvSpPr>
              <p:nvPr/>
            </p:nvSpPr>
            <p:spPr bwMode="auto">
              <a:xfrm>
                <a:off x="613" y="2572"/>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611" name="AutoShape 67"/>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65590" name="Rectangle 68"/>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91" name="Rectangle 69"/>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65592" name="Group 70"/>
            <p:cNvGrpSpPr>
              <a:grpSpLocks/>
            </p:cNvGrpSpPr>
            <p:nvPr/>
          </p:nvGrpSpPr>
          <p:grpSpPr bwMode="auto">
            <a:xfrm>
              <a:off x="4735" y="1627"/>
              <a:ext cx="582" cy="151"/>
              <a:chOff x="614" y="2568"/>
              <a:chExt cx="725" cy="139"/>
            </a:xfrm>
          </p:grpSpPr>
          <p:sp>
            <p:nvSpPr>
              <p:cNvPr id="65608" name="AutoShape 71"/>
              <p:cNvSpPr>
                <a:spLocks noChangeArrowheads="1"/>
              </p:cNvSpPr>
              <p:nvPr/>
            </p:nvSpPr>
            <p:spPr bwMode="auto">
              <a:xfrm>
                <a:off x="616" y="2568"/>
                <a:ext cx="718"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609" name="AutoShape 72"/>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65593" name="Freeform 73"/>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65594" name="Group 74"/>
            <p:cNvGrpSpPr>
              <a:grpSpLocks/>
            </p:cNvGrpSpPr>
            <p:nvPr/>
          </p:nvGrpSpPr>
          <p:grpSpPr bwMode="auto">
            <a:xfrm>
              <a:off x="4739" y="1327"/>
              <a:ext cx="582" cy="139"/>
              <a:chOff x="614" y="2568"/>
              <a:chExt cx="725" cy="139"/>
            </a:xfrm>
          </p:grpSpPr>
          <p:sp>
            <p:nvSpPr>
              <p:cNvPr id="65606" name="AutoShape 75"/>
              <p:cNvSpPr>
                <a:spLocks noChangeArrowheads="1"/>
              </p:cNvSpPr>
              <p:nvPr/>
            </p:nvSpPr>
            <p:spPr bwMode="auto">
              <a:xfrm>
                <a:off x="611" y="2565"/>
                <a:ext cx="730"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607" name="AutoShape 76"/>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65595" name="Rectangle 77"/>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96" name="Freeform 78"/>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97" name="Freeform 79"/>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98" name="Oval 80"/>
            <p:cNvSpPr>
              <a:spLocks noChangeArrowheads="1"/>
            </p:cNvSpPr>
            <p:nvPr/>
          </p:nvSpPr>
          <p:spPr bwMode="auto">
            <a:xfrm>
              <a:off x="5514" y="2613"/>
              <a:ext cx="51" cy="9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99" name="Freeform 81"/>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600" name="AutoShape 82"/>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601" name="AutoShape 83"/>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602" name="Oval 84"/>
            <p:cNvSpPr>
              <a:spLocks noChangeArrowheads="1"/>
            </p:cNvSpPr>
            <p:nvPr/>
          </p:nvSpPr>
          <p:spPr bwMode="auto">
            <a:xfrm>
              <a:off x="4312" y="2385"/>
              <a:ext cx="152"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603" name="Oval 85"/>
            <p:cNvSpPr>
              <a:spLocks noChangeArrowheads="1"/>
            </p:cNvSpPr>
            <p:nvPr/>
          </p:nvSpPr>
          <p:spPr bwMode="auto">
            <a:xfrm>
              <a:off x="4484" y="2385"/>
              <a:ext cx="162"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cs typeface="Arial" panose="020B0604020202020204" pitchFamily="34" charset="0"/>
              </a:endParaRPr>
            </a:p>
          </p:txBody>
        </p:sp>
        <p:sp>
          <p:nvSpPr>
            <p:cNvPr id="65604" name="Oval 86"/>
            <p:cNvSpPr>
              <a:spLocks noChangeArrowheads="1"/>
            </p:cNvSpPr>
            <p:nvPr/>
          </p:nvSpPr>
          <p:spPr bwMode="auto">
            <a:xfrm>
              <a:off x="4666" y="2378"/>
              <a:ext cx="152"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605" name="Rectangle 87"/>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grpSp>
        <p:nvGrpSpPr>
          <p:cNvPr id="65549" name="Group 88"/>
          <p:cNvGrpSpPr>
            <a:grpSpLocks/>
          </p:cNvGrpSpPr>
          <p:nvPr/>
        </p:nvGrpSpPr>
        <p:grpSpPr bwMode="auto">
          <a:xfrm>
            <a:off x="7385050" y="3503613"/>
            <a:ext cx="223838" cy="501650"/>
            <a:chOff x="4140" y="429"/>
            <a:chExt cx="1425" cy="2396"/>
          </a:xfrm>
        </p:grpSpPr>
        <p:sp>
          <p:nvSpPr>
            <p:cNvPr id="65550" name="Freeform 89"/>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51" name="Rectangle 90"/>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52" name="Freeform 91"/>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53" name="Freeform 92"/>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54" name="Rectangle 93"/>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65555" name="Group 94"/>
            <p:cNvGrpSpPr>
              <a:grpSpLocks/>
            </p:cNvGrpSpPr>
            <p:nvPr/>
          </p:nvGrpSpPr>
          <p:grpSpPr bwMode="auto">
            <a:xfrm>
              <a:off x="4749" y="668"/>
              <a:ext cx="581" cy="145"/>
              <a:chOff x="614" y="2568"/>
              <a:chExt cx="725" cy="139"/>
            </a:xfrm>
          </p:grpSpPr>
          <p:sp>
            <p:nvSpPr>
              <p:cNvPr id="65580" name="AutoShape 95"/>
              <p:cNvSpPr>
                <a:spLocks noChangeArrowheads="1"/>
              </p:cNvSpPr>
              <p:nvPr/>
            </p:nvSpPr>
            <p:spPr bwMode="auto">
              <a:xfrm>
                <a:off x="611" y="2571"/>
                <a:ext cx="731"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81" name="AutoShape 96"/>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65556" name="Rectangle 97"/>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65557" name="Group 98"/>
            <p:cNvGrpSpPr>
              <a:grpSpLocks/>
            </p:cNvGrpSpPr>
            <p:nvPr/>
          </p:nvGrpSpPr>
          <p:grpSpPr bwMode="auto">
            <a:xfrm>
              <a:off x="4747" y="994"/>
              <a:ext cx="581" cy="134"/>
              <a:chOff x="614" y="2568"/>
              <a:chExt cx="725" cy="139"/>
            </a:xfrm>
          </p:grpSpPr>
          <p:sp>
            <p:nvSpPr>
              <p:cNvPr id="65578" name="AutoShape 99"/>
              <p:cNvSpPr>
                <a:spLocks noChangeArrowheads="1"/>
              </p:cNvSpPr>
              <p:nvPr/>
            </p:nvSpPr>
            <p:spPr bwMode="auto">
              <a:xfrm>
                <a:off x="613" y="2572"/>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79" name="AutoShape 100"/>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65558" name="Rectangle 101"/>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59" name="Rectangle 102"/>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65560" name="Group 103"/>
            <p:cNvGrpSpPr>
              <a:grpSpLocks/>
            </p:cNvGrpSpPr>
            <p:nvPr/>
          </p:nvGrpSpPr>
          <p:grpSpPr bwMode="auto">
            <a:xfrm>
              <a:off x="4735" y="1627"/>
              <a:ext cx="582" cy="151"/>
              <a:chOff x="614" y="2568"/>
              <a:chExt cx="725" cy="139"/>
            </a:xfrm>
          </p:grpSpPr>
          <p:sp>
            <p:nvSpPr>
              <p:cNvPr id="65576" name="AutoShape 104"/>
              <p:cNvSpPr>
                <a:spLocks noChangeArrowheads="1"/>
              </p:cNvSpPr>
              <p:nvPr/>
            </p:nvSpPr>
            <p:spPr bwMode="auto">
              <a:xfrm>
                <a:off x="616" y="2568"/>
                <a:ext cx="718"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77" name="AutoShape 105"/>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65561" name="Freeform 106"/>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65562" name="Group 107"/>
            <p:cNvGrpSpPr>
              <a:grpSpLocks/>
            </p:cNvGrpSpPr>
            <p:nvPr/>
          </p:nvGrpSpPr>
          <p:grpSpPr bwMode="auto">
            <a:xfrm>
              <a:off x="4739" y="1327"/>
              <a:ext cx="582" cy="139"/>
              <a:chOff x="614" y="2568"/>
              <a:chExt cx="725" cy="139"/>
            </a:xfrm>
          </p:grpSpPr>
          <p:sp>
            <p:nvSpPr>
              <p:cNvPr id="65574" name="AutoShape 108"/>
              <p:cNvSpPr>
                <a:spLocks noChangeArrowheads="1"/>
              </p:cNvSpPr>
              <p:nvPr/>
            </p:nvSpPr>
            <p:spPr bwMode="auto">
              <a:xfrm>
                <a:off x="611" y="2565"/>
                <a:ext cx="730"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75" name="AutoShape 109"/>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65563" name="Rectangle 110"/>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64" name="Freeform 111"/>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65" name="Freeform 112"/>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66" name="Oval 113"/>
            <p:cNvSpPr>
              <a:spLocks noChangeArrowheads="1"/>
            </p:cNvSpPr>
            <p:nvPr/>
          </p:nvSpPr>
          <p:spPr bwMode="auto">
            <a:xfrm>
              <a:off x="5514" y="2613"/>
              <a:ext cx="51" cy="9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67" name="Freeform 114"/>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5568" name="AutoShape 115"/>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69" name="AutoShape 116"/>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70" name="Oval 117"/>
            <p:cNvSpPr>
              <a:spLocks noChangeArrowheads="1"/>
            </p:cNvSpPr>
            <p:nvPr/>
          </p:nvSpPr>
          <p:spPr bwMode="auto">
            <a:xfrm>
              <a:off x="4312" y="2385"/>
              <a:ext cx="152"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71" name="Oval 118"/>
            <p:cNvSpPr>
              <a:spLocks noChangeArrowheads="1"/>
            </p:cNvSpPr>
            <p:nvPr/>
          </p:nvSpPr>
          <p:spPr bwMode="auto">
            <a:xfrm>
              <a:off x="4484" y="2385"/>
              <a:ext cx="162"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cs typeface="Arial" panose="020B0604020202020204" pitchFamily="34" charset="0"/>
              </a:endParaRPr>
            </a:p>
          </p:txBody>
        </p:sp>
        <p:sp>
          <p:nvSpPr>
            <p:cNvPr id="65572" name="Oval 119"/>
            <p:cNvSpPr>
              <a:spLocks noChangeArrowheads="1"/>
            </p:cNvSpPr>
            <p:nvPr/>
          </p:nvSpPr>
          <p:spPr bwMode="auto">
            <a:xfrm>
              <a:off x="4666" y="2378"/>
              <a:ext cx="152"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5573" name="Rectangle 120"/>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Tree>
    <p:extLst>
      <p:ext uri="{BB962C8B-B14F-4D97-AF65-F5344CB8AC3E}">
        <p14:creationId xmlns:p14="http://schemas.microsoft.com/office/powerpoint/2010/main" val="3926180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5"/>
          <p:cNvSpPr>
            <a:spLocks noGrp="1"/>
          </p:cNvSpPr>
          <p:nvPr>
            <p:ph type="sldNum" sz="quarter" idx="4294967295"/>
          </p:nvPr>
        </p:nvSpPr>
        <p:spPr>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smtClean="0">
                <a:latin typeface="Tahoma" panose="020B0604030504040204" pitchFamily="34" charset="0"/>
              </a:rPr>
              <a:t>3-</a:t>
            </a:r>
            <a:fld id="{943A9C51-1DF3-40FD-89A7-81F1A5349FFC}" type="slidenum">
              <a:rPr lang="en-US" altLang="en-US" sz="1200" smtClean="0">
                <a:latin typeface="Tahoma" panose="020B0604030504040204" pitchFamily="34" charset="0"/>
              </a:rPr>
              <a:pPr>
                <a:lnSpc>
                  <a:spcPct val="100000"/>
                </a:lnSpc>
                <a:spcBef>
                  <a:spcPct val="0"/>
                </a:spcBef>
                <a:buClrTx/>
                <a:buSzTx/>
                <a:buFontTx/>
                <a:buNone/>
              </a:pPr>
              <a:t>5</a:t>
            </a:fld>
            <a:endParaRPr lang="en-US" altLang="en-US" sz="1200" smtClean="0">
              <a:latin typeface="Tahoma" panose="020B0604030504040204" pitchFamily="34" charset="0"/>
            </a:endParaRPr>
          </a:p>
        </p:txBody>
      </p:sp>
      <p:pic>
        <p:nvPicPr>
          <p:cNvPr id="66564"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842963"/>
            <a:ext cx="6399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2"/>
          <p:cNvSpPr>
            <a:spLocks noGrp="1" noChangeArrowheads="1"/>
          </p:cNvSpPr>
          <p:nvPr>
            <p:ph type="title"/>
          </p:nvPr>
        </p:nvSpPr>
        <p:spPr>
          <a:xfrm>
            <a:off x="533400" y="163513"/>
            <a:ext cx="7772400" cy="963612"/>
          </a:xfrm>
        </p:spPr>
        <p:txBody>
          <a:bodyPr/>
          <a:lstStyle/>
          <a:p>
            <a:pPr>
              <a:defRPr/>
            </a:pPr>
            <a:r>
              <a:rPr lang="en-US" sz="4000">
                <a:ea typeface="ＭＳ Ｐゴシック" charset="0"/>
                <a:cs typeface="+mj-cs"/>
              </a:rPr>
              <a:t>Pipelining: increased utilization</a:t>
            </a:r>
          </a:p>
        </p:txBody>
      </p:sp>
      <p:sp>
        <p:nvSpPr>
          <p:cNvPr id="66566" name="Line 3"/>
          <p:cNvSpPr>
            <a:spLocks noChangeShapeType="1"/>
          </p:cNvSpPr>
          <p:nvPr/>
        </p:nvSpPr>
        <p:spPr bwMode="auto">
          <a:xfrm>
            <a:off x="3171825" y="1778000"/>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567" name="Text Box 4"/>
          <p:cNvSpPr txBox="1">
            <a:spLocks noChangeArrowheads="1"/>
          </p:cNvSpPr>
          <p:nvPr/>
        </p:nvSpPr>
        <p:spPr bwMode="auto">
          <a:xfrm>
            <a:off x="0" y="1571625"/>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first packet bit transmitted, t = 0</a:t>
            </a:r>
            <a:endParaRPr lang="en-US" altLang="en-US" sz="1600">
              <a:latin typeface="Times New Roman" panose="02020603050405020304" pitchFamily="18" charset="0"/>
            </a:endParaRPr>
          </a:p>
        </p:txBody>
      </p:sp>
      <p:sp>
        <p:nvSpPr>
          <p:cNvPr id="66568" name="Line 5"/>
          <p:cNvSpPr>
            <a:spLocks noChangeShapeType="1"/>
          </p:cNvSpPr>
          <p:nvPr/>
        </p:nvSpPr>
        <p:spPr bwMode="auto">
          <a:xfrm>
            <a:off x="3162300" y="1555750"/>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6569" name="Line 6"/>
          <p:cNvSpPr>
            <a:spLocks noChangeShapeType="1"/>
          </p:cNvSpPr>
          <p:nvPr/>
        </p:nvSpPr>
        <p:spPr bwMode="auto">
          <a:xfrm>
            <a:off x="5243513" y="1568450"/>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6570" name="Text Box 7"/>
          <p:cNvSpPr txBox="1">
            <a:spLocks noChangeArrowheads="1"/>
          </p:cNvSpPr>
          <p:nvPr/>
        </p:nvSpPr>
        <p:spPr bwMode="auto">
          <a:xfrm>
            <a:off x="2701925" y="1228725"/>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sender</a:t>
            </a:r>
            <a:endParaRPr lang="en-US" altLang="en-US" sz="1600">
              <a:latin typeface="Times New Roman" panose="02020603050405020304" pitchFamily="18" charset="0"/>
            </a:endParaRPr>
          </a:p>
        </p:txBody>
      </p:sp>
      <p:sp>
        <p:nvSpPr>
          <p:cNvPr id="66571" name="Text Box 8"/>
          <p:cNvSpPr txBox="1">
            <a:spLocks noChangeArrowheads="1"/>
          </p:cNvSpPr>
          <p:nvPr/>
        </p:nvSpPr>
        <p:spPr bwMode="auto">
          <a:xfrm>
            <a:off x="4730750" y="1228725"/>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receiver</a:t>
            </a:r>
            <a:endParaRPr lang="en-US" altLang="en-US" sz="1600">
              <a:latin typeface="Times New Roman" panose="02020603050405020304" pitchFamily="18" charset="0"/>
            </a:endParaRPr>
          </a:p>
        </p:txBody>
      </p:sp>
      <p:sp>
        <p:nvSpPr>
          <p:cNvPr id="66572" name="Line 9"/>
          <p:cNvSpPr>
            <a:spLocks noChangeShapeType="1"/>
          </p:cNvSpPr>
          <p:nvPr/>
        </p:nvSpPr>
        <p:spPr bwMode="auto">
          <a:xfrm>
            <a:off x="3182938" y="1773238"/>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66573" name="Line 10"/>
          <p:cNvSpPr>
            <a:spLocks noChangeShapeType="1"/>
          </p:cNvSpPr>
          <p:nvPr/>
        </p:nvSpPr>
        <p:spPr bwMode="auto">
          <a:xfrm>
            <a:off x="3189288" y="3905250"/>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66574" name="Freeform 11"/>
          <p:cNvSpPr>
            <a:spLocks/>
          </p:cNvSpPr>
          <p:nvPr/>
        </p:nvSpPr>
        <p:spPr bwMode="auto">
          <a:xfrm>
            <a:off x="3167063" y="1770063"/>
            <a:ext cx="2087562"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en-GB"/>
          </a:p>
        </p:txBody>
      </p:sp>
      <p:sp>
        <p:nvSpPr>
          <p:cNvPr id="66575" name="Line 12"/>
          <p:cNvSpPr>
            <a:spLocks noChangeShapeType="1"/>
          </p:cNvSpPr>
          <p:nvPr/>
        </p:nvSpPr>
        <p:spPr bwMode="auto">
          <a:xfrm flipH="1">
            <a:off x="3032125" y="1770063"/>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576" name="Line 13"/>
          <p:cNvSpPr>
            <a:spLocks noChangeShapeType="1"/>
          </p:cNvSpPr>
          <p:nvPr/>
        </p:nvSpPr>
        <p:spPr bwMode="auto">
          <a:xfrm flipH="1">
            <a:off x="3032125" y="2014538"/>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577" name="Text Box 14"/>
          <p:cNvSpPr txBox="1">
            <a:spLocks noChangeArrowheads="1"/>
          </p:cNvSpPr>
          <p:nvPr/>
        </p:nvSpPr>
        <p:spPr bwMode="auto">
          <a:xfrm>
            <a:off x="2251075" y="2754313"/>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RTT </a:t>
            </a:r>
            <a:endParaRPr lang="en-US" altLang="en-US" sz="1600">
              <a:latin typeface="Times New Roman" panose="02020603050405020304" pitchFamily="18" charset="0"/>
            </a:endParaRPr>
          </a:p>
        </p:txBody>
      </p:sp>
      <p:sp>
        <p:nvSpPr>
          <p:cNvPr id="66578" name="Line 15"/>
          <p:cNvSpPr>
            <a:spLocks noChangeShapeType="1"/>
          </p:cNvSpPr>
          <p:nvPr/>
        </p:nvSpPr>
        <p:spPr bwMode="auto">
          <a:xfrm>
            <a:off x="3065463" y="3065463"/>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6579" name="Line 16"/>
          <p:cNvSpPr>
            <a:spLocks noChangeShapeType="1"/>
          </p:cNvSpPr>
          <p:nvPr/>
        </p:nvSpPr>
        <p:spPr bwMode="auto">
          <a:xfrm flipV="1">
            <a:off x="3070225" y="2036763"/>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6580" name="Text Box 17"/>
          <p:cNvSpPr txBox="1">
            <a:spLocks noChangeArrowheads="1"/>
          </p:cNvSpPr>
          <p:nvPr/>
        </p:nvSpPr>
        <p:spPr bwMode="auto">
          <a:xfrm>
            <a:off x="346075" y="1852613"/>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last bit transmitted, t = L / R</a:t>
            </a:r>
            <a:endParaRPr lang="en-US" altLang="en-US" sz="1600">
              <a:latin typeface="Times New Roman" panose="02020603050405020304" pitchFamily="18" charset="0"/>
            </a:endParaRPr>
          </a:p>
        </p:txBody>
      </p:sp>
      <p:sp>
        <p:nvSpPr>
          <p:cNvPr id="66581" name="Line 18"/>
          <p:cNvSpPr>
            <a:spLocks noChangeShapeType="1"/>
          </p:cNvSpPr>
          <p:nvPr/>
        </p:nvSpPr>
        <p:spPr bwMode="auto">
          <a:xfrm flipH="1">
            <a:off x="5232400" y="2695575"/>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582" name="Text Box 19"/>
          <p:cNvSpPr txBox="1">
            <a:spLocks noChangeArrowheads="1"/>
          </p:cNvSpPr>
          <p:nvPr/>
        </p:nvSpPr>
        <p:spPr bwMode="auto">
          <a:xfrm>
            <a:off x="5308600" y="2517775"/>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first packet bit arrives</a:t>
            </a:r>
            <a:endParaRPr lang="en-US" altLang="en-US" sz="1600">
              <a:latin typeface="Times New Roman" panose="02020603050405020304" pitchFamily="18" charset="0"/>
            </a:endParaRPr>
          </a:p>
        </p:txBody>
      </p:sp>
      <p:sp>
        <p:nvSpPr>
          <p:cNvPr id="66583" name="Line 20"/>
          <p:cNvSpPr>
            <a:spLocks noChangeShapeType="1"/>
          </p:cNvSpPr>
          <p:nvPr/>
        </p:nvSpPr>
        <p:spPr bwMode="auto">
          <a:xfrm>
            <a:off x="5254625" y="2946400"/>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584" name="Text Box 21"/>
          <p:cNvSpPr txBox="1">
            <a:spLocks noChangeArrowheads="1"/>
          </p:cNvSpPr>
          <p:nvPr/>
        </p:nvSpPr>
        <p:spPr bwMode="auto">
          <a:xfrm>
            <a:off x="5313363" y="2770188"/>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last packet bit arrives, send ACK</a:t>
            </a:r>
            <a:endParaRPr lang="en-US" altLang="en-US" sz="1600">
              <a:latin typeface="Times New Roman" panose="02020603050405020304" pitchFamily="18" charset="0"/>
            </a:endParaRPr>
          </a:p>
        </p:txBody>
      </p:sp>
      <p:sp>
        <p:nvSpPr>
          <p:cNvPr id="66585" name="Text Box 22"/>
          <p:cNvSpPr txBox="1">
            <a:spLocks noChangeArrowheads="1"/>
          </p:cNvSpPr>
          <p:nvPr/>
        </p:nvSpPr>
        <p:spPr bwMode="auto">
          <a:xfrm>
            <a:off x="493713" y="3562350"/>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ACK arrives, send next </a:t>
            </a:r>
          </a:p>
          <a:p>
            <a:pPr algn="r">
              <a:lnSpc>
                <a:spcPct val="100000"/>
              </a:lnSpc>
              <a:spcBef>
                <a:spcPct val="0"/>
              </a:spcBef>
              <a:buClrTx/>
              <a:buSzTx/>
              <a:buFontTx/>
              <a:buNone/>
            </a:pPr>
            <a:r>
              <a:rPr lang="en-US" altLang="en-US" sz="1600">
                <a:latin typeface="Arial" panose="020B0604020202020204" pitchFamily="34" charset="0"/>
              </a:rPr>
              <a:t>packet, t = RTT + L / R</a:t>
            </a:r>
            <a:endParaRPr lang="en-US" altLang="en-US" sz="1600">
              <a:latin typeface="Times New Roman" panose="02020603050405020304" pitchFamily="18" charset="0"/>
            </a:endParaRPr>
          </a:p>
        </p:txBody>
      </p:sp>
      <p:grpSp>
        <p:nvGrpSpPr>
          <p:cNvPr id="66586" name="Group 23"/>
          <p:cNvGrpSpPr>
            <a:grpSpLocks/>
          </p:cNvGrpSpPr>
          <p:nvPr/>
        </p:nvGrpSpPr>
        <p:grpSpPr bwMode="auto">
          <a:xfrm>
            <a:off x="3043238" y="3892550"/>
            <a:ext cx="1466850" cy="608013"/>
            <a:chOff x="12502" y="21425"/>
            <a:chExt cx="3400" cy="1025"/>
          </a:xfrm>
        </p:grpSpPr>
        <p:sp>
          <p:nvSpPr>
            <p:cNvPr id="66615" name="Line 2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616" name="Freeform 25"/>
            <p:cNvSpPr>
              <a:spLocks/>
            </p:cNvSpPr>
            <p:nvPr/>
          </p:nvSpPr>
          <p:spPr bwMode="auto">
            <a:xfrm>
              <a:off x="12827" y="21438"/>
              <a:ext cx="3075" cy="987"/>
            </a:xfrm>
            <a:custGeom>
              <a:avLst/>
              <a:gdLst>
                <a:gd name="T0" fmla="*/ 0 w 1845"/>
                <a:gd name="T1" fmla="*/ 0 h 592"/>
                <a:gd name="T2" fmla="*/ 18167653 w 1845"/>
                <a:gd name="T3" fmla="*/ 5866410 h 592"/>
                <a:gd name="T4" fmla="*/ 10782925 w 1845"/>
                <a:gd name="T5" fmla="*/ 5866410 h 592"/>
                <a:gd name="T6" fmla="*/ 0 w 1845"/>
                <a:gd name="T7" fmla="*/ 2447978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66617" name="Group 26"/>
            <p:cNvGrpSpPr>
              <a:grpSpLocks/>
            </p:cNvGrpSpPr>
            <p:nvPr/>
          </p:nvGrpSpPr>
          <p:grpSpPr bwMode="auto">
            <a:xfrm>
              <a:off x="12815" y="21425"/>
              <a:ext cx="2776" cy="913"/>
              <a:chOff x="12315" y="13225"/>
              <a:chExt cx="2775" cy="913"/>
            </a:xfrm>
          </p:grpSpPr>
          <p:sp>
            <p:nvSpPr>
              <p:cNvPr id="66620" name="Line 2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621" name="Line 2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66618" name="Line 2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619" name="Line 3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66587" name="Freeform 31"/>
          <p:cNvSpPr>
            <a:spLocks/>
          </p:cNvSpPr>
          <p:nvPr/>
        </p:nvSpPr>
        <p:spPr bwMode="auto">
          <a:xfrm>
            <a:off x="3171825" y="2022475"/>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6588" name="Freeform 32"/>
          <p:cNvSpPr>
            <a:spLocks/>
          </p:cNvSpPr>
          <p:nvPr/>
        </p:nvSpPr>
        <p:spPr bwMode="auto">
          <a:xfrm>
            <a:off x="3171825" y="2273300"/>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en-GB"/>
          </a:p>
        </p:txBody>
      </p:sp>
      <p:sp>
        <p:nvSpPr>
          <p:cNvPr id="66589" name="Line 33"/>
          <p:cNvSpPr>
            <a:spLocks noChangeShapeType="1"/>
          </p:cNvSpPr>
          <p:nvPr/>
        </p:nvSpPr>
        <p:spPr bwMode="auto">
          <a:xfrm flipV="1">
            <a:off x="3189288" y="2954338"/>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590" name="Line 34"/>
          <p:cNvSpPr>
            <a:spLocks noChangeShapeType="1"/>
          </p:cNvSpPr>
          <p:nvPr/>
        </p:nvSpPr>
        <p:spPr bwMode="auto">
          <a:xfrm flipV="1">
            <a:off x="3189288" y="3205163"/>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nvGrpSpPr>
          <p:cNvPr id="66591" name="Group 35"/>
          <p:cNvGrpSpPr>
            <a:grpSpLocks/>
          </p:cNvGrpSpPr>
          <p:nvPr/>
        </p:nvGrpSpPr>
        <p:grpSpPr bwMode="auto">
          <a:xfrm>
            <a:off x="3032125" y="4130675"/>
            <a:ext cx="1466850" cy="606425"/>
            <a:chOff x="12502" y="21425"/>
            <a:chExt cx="3400" cy="1025"/>
          </a:xfrm>
        </p:grpSpPr>
        <p:sp>
          <p:nvSpPr>
            <p:cNvPr id="66608" name="Line 36"/>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609" name="Freeform 37"/>
            <p:cNvSpPr>
              <a:spLocks/>
            </p:cNvSpPr>
            <p:nvPr/>
          </p:nvSpPr>
          <p:spPr bwMode="auto">
            <a:xfrm>
              <a:off x="12827" y="21438"/>
              <a:ext cx="3075" cy="987"/>
            </a:xfrm>
            <a:custGeom>
              <a:avLst/>
              <a:gdLst>
                <a:gd name="T0" fmla="*/ 0 w 1845"/>
                <a:gd name="T1" fmla="*/ 0 h 592"/>
                <a:gd name="T2" fmla="*/ 18167653 w 1845"/>
                <a:gd name="T3" fmla="*/ 5866410 h 592"/>
                <a:gd name="T4" fmla="*/ 10782925 w 1845"/>
                <a:gd name="T5" fmla="*/ 5866410 h 592"/>
                <a:gd name="T6" fmla="*/ 0 w 1845"/>
                <a:gd name="T7" fmla="*/ 2447978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66610" name="Group 38"/>
            <p:cNvGrpSpPr>
              <a:grpSpLocks/>
            </p:cNvGrpSpPr>
            <p:nvPr/>
          </p:nvGrpSpPr>
          <p:grpSpPr bwMode="auto">
            <a:xfrm>
              <a:off x="12815" y="21425"/>
              <a:ext cx="2776" cy="913"/>
              <a:chOff x="12315" y="13225"/>
              <a:chExt cx="2775" cy="913"/>
            </a:xfrm>
          </p:grpSpPr>
          <p:sp>
            <p:nvSpPr>
              <p:cNvPr id="66613" name="Line 39"/>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614" name="Line 40"/>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66611" name="Line 41"/>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612" name="Line 42"/>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66592" name="Group 43"/>
          <p:cNvGrpSpPr>
            <a:grpSpLocks/>
          </p:cNvGrpSpPr>
          <p:nvPr/>
        </p:nvGrpSpPr>
        <p:grpSpPr bwMode="auto">
          <a:xfrm>
            <a:off x="3043238" y="4381500"/>
            <a:ext cx="1466850" cy="606425"/>
            <a:chOff x="12502" y="21425"/>
            <a:chExt cx="3400" cy="1025"/>
          </a:xfrm>
        </p:grpSpPr>
        <p:sp>
          <p:nvSpPr>
            <p:cNvPr id="66601" name="Line 4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602" name="Freeform 45"/>
            <p:cNvSpPr>
              <a:spLocks/>
            </p:cNvSpPr>
            <p:nvPr/>
          </p:nvSpPr>
          <p:spPr bwMode="auto">
            <a:xfrm>
              <a:off x="12827" y="21438"/>
              <a:ext cx="3075" cy="987"/>
            </a:xfrm>
            <a:custGeom>
              <a:avLst/>
              <a:gdLst>
                <a:gd name="T0" fmla="*/ 0 w 1845"/>
                <a:gd name="T1" fmla="*/ 0 h 592"/>
                <a:gd name="T2" fmla="*/ 18167653 w 1845"/>
                <a:gd name="T3" fmla="*/ 5866410 h 592"/>
                <a:gd name="T4" fmla="*/ 10782925 w 1845"/>
                <a:gd name="T5" fmla="*/ 5866410 h 592"/>
                <a:gd name="T6" fmla="*/ 0 w 1845"/>
                <a:gd name="T7" fmla="*/ 2447978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66603" name="Group 46"/>
            <p:cNvGrpSpPr>
              <a:grpSpLocks/>
            </p:cNvGrpSpPr>
            <p:nvPr/>
          </p:nvGrpSpPr>
          <p:grpSpPr bwMode="auto">
            <a:xfrm>
              <a:off x="12815" y="21425"/>
              <a:ext cx="2776" cy="913"/>
              <a:chOff x="12315" y="13225"/>
              <a:chExt cx="2775" cy="913"/>
            </a:xfrm>
          </p:grpSpPr>
          <p:sp>
            <p:nvSpPr>
              <p:cNvPr id="66606" name="Line 4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607" name="Line 4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66604" name="Line 4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605" name="Line 5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66593" name="Line 51"/>
          <p:cNvSpPr>
            <a:spLocks noChangeShapeType="1"/>
          </p:cNvSpPr>
          <p:nvPr/>
        </p:nvSpPr>
        <p:spPr bwMode="auto">
          <a:xfrm flipV="1">
            <a:off x="3194050" y="3457575"/>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594" name="Text Box 52"/>
          <p:cNvSpPr txBox="1">
            <a:spLocks noChangeArrowheads="1"/>
          </p:cNvSpPr>
          <p:nvPr/>
        </p:nvSpPr>
        <p:spPr bwMode="auto">
          <a:xfrm>
            <a:off x="5310188" y="3024188"/>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last bit of 2</a:t>
            </a:r>
            <a:r>
              <a:rPr lang="en-US" altLang="en-US" sz="1600" baseline="30000">
                <a:latin typeface="Arial" panose="020B0604020202020204" pitchFamily="34" charset="0"/>
              </a:rPr>
              <a:t>nd</a:t>
            </a:r>
            <a:r>
              <a:rPr lang="en-US" altLang="en-US" sz="1600">
                <a:latin typeface="Arial" panose="020B0604020202020204" pitchFamily="34" charset="0"/>
              </a:rPr>
              <a:t> packet arrives, send ACK</a:t>
            </a:r>
            <a:endParaRPr lang="en-US" altLang="en-US" sz="1600">
              <a:latin typeface="Times New Roman" panose="02020603050405020304" pitchFamily="18" charset="0"/>
            </a:endParaRPr>
          </a:p>
        </p:txBody>
      </p:sp>
      <p:sp>
        <p:nvSpPr>
          <p:cNvPr id="66595" name="Line 53"/>
          <p:cNvSpPr>
            <a:spLocks noChangeShapeType="1"/>
          </p:cNvSpPr>
          <p:nvPr/>
        </p:nvSpPr>
        <p:spPr bwMode="auto">
          <a:xfrm flipV="1">
            <a:off x="5254625" y="3182938"/>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596" name="Line 54"/>
          <p:cNvSpPr>
            <a:spLocks noChangeShapeType="1"/>
          </p:cNvSpPr>
          <p:nvPr/>
        </p:nvSpPr>
        <p:spPr bwMode="auto">
          <a:xfrm flipV="1">
            <a:off x="5265738" y="3435350"/>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597" name="Text Box 55"/>
          <p:cNvSpPr txBox="1">
            <a:spLocks noChangeArrowheads="1"/>
          </p:cNvSpPr>
          <p:nvPr/>
        </p:nvSpPr>
        <p:spPr bwMode="auto">
          <a:xfrm>
            <a:off x="5305425" y="3257550"/>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last bit of 3</a:t>
            </a:r>
            <a:r>
              <a:rPr lang="en-US" altLang="en-US" sz="1600" baseline="30000">
                <a:latin typeface="Arial" panose="020B0604020202020204" pitchFamily="34" charset="0"/>
              </a:rPr>
              <a:t>rd</a:t>
            </a:r>
            <a:r>
              <a:rPr lang="en-US" altLang="en-US" sz="1600">
                <a:latin typeface="Arial" panose="020B0604020202020204" pitchFamily="34" charset="0"/>
              </a:rPr>
              <a:t> packet arrives, send ACK</a:t>
            </a:r>
            <a:endParaRPr lang="en-US" altLang="en-US" sz="1600">
              <a:latin typeface="Times New Roman" panose="02020603050405020304" pitchFamily="18" charset="0"/>
            </a:endParaRPr>
          </a:p>
        </p:txBody>
      </p:sp>
      <p:sp>
        <p:nvSpPr>
          <p:cNvPr id="66598" name="Text Box 57"/>
          <p:cNvSpPr txBox="1">
            <a:spLocks noChangeArrowheads="1"/>
          </p:cNvSpPr>
          <p:nvPr/>
        </p:nvSpPr>
        <p:spPr bwMode="auto">
          <a:xfrm>
            <a:off x="5518150" y="4152900"/>
            <a:ext cx="3460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3-packet pipelining increases</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 utilization by a factor of 3!</a:t>
            </a:r>
          </a:p>
        </p:txBody>
      </p:sp>
      <p:sp>
        <p:nvSpPr>
          <p:cNvPr id="66599" name="Line 58"/>
          <p:cNvSpPr>
            <a:spLocks noChangeShapeType="1"/>
          </p:cNvSpPr>
          <p:nvPr/>
        </p:nvSpPr>
        <p:spPr bwMode="auto">
          <a:xfrm flipH="1">
            <a:off x="6386513" y="4821238"/>
            <a:ext cx="125412" cy="51276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aphicFrame>
        <p:nvGraphicFramePr>
          <p:cNvPr id="66600" name="Object 61"/>
          <p:cNvGraphicFramePr>
            <a:graphicFrameLocks noChangeAspect="1"/>
          </p:cNvGraphicFramePr>
          <p:nvPr/>
        </p:nvGraphicFramePr>
        <p:xfrm>
          <a:off x="1555750" y="5087938"/>
          <a:ext cx="6748463" cy="933450"/>
        </p:xfrm>
        <a:graphic>
          <a:graphicData uri="http://schemas.openxmlformats.org/presentationml/2006/ole">
            <mc:AlternateContent xmlns:mc="http://schemas.openxmlformats.org/markup-compatibility/2006">
              <mc:Choice xmlns:v="urn:schemas-microsoft-com:vml" Requires="v">
                <p:oleObj spid="_x0000_s3078" name="Picture" r:id="rId4" imgW="3581400" imgH="495300" progId="Word.Picture.8">
                  <p:embed/>
                </p:oleObj>
              </mc:Choice>
              <mc:Fallback>
                <p:oleObj name="Picture" r:id="rId4" imgW="3581400" imgH="495300" progId="Word.Picture.8">
                  <p:embed/>
                  <p:pic>
                    <p:nvPicPr>
                      <p:cNvPr id="66600"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0" y="5087938"/>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34463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6"/>
          <p:cNvSpPr>
            <a:spLocks noGrp="1"/>
          </p:cNvSpPr>
          <p:nvPr>
            <p:ph type="sldNum" sz="quarter" idx="4294967295"/>
          </p:nvPr>
        </p:nvSpPr>
        <p:spPr>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smtClean="0">
                <a:latin typeface="Tahoma" panose="020B0604030504040204" pitchFamily="34" charset="0"/>
              </a:rPr>
              <a:t>3-</a:t>
            </a:r>
            <a:fld id="{236515E2-BC65-4399-8FD8-9D43C96B1A6B}" type="slidenum">
              <a:rPr lang="en-US" altLang="en-US" sz="1200" smtClean="0">
                <a:latin typeface="Tahoma" panose="020B0604030504040204" pitchFamily="34" charset="0"/>
              </a:rPr>
              <a:pPr>
                <a:lnSpc>
                  <a:spcPct val="100000"/>
                </a:lnSpc>
                <a:spcBef>
                  <a:spcPct val="0"/>
                </a:spcBef>
                <a:buClrTx/>
                <a:buSzTx/>
                <a:buFontTx/>
                <a:buNone/>
              </a:pPr>
              <a:t>6</a:t>
            </a:fld>
            <a:endParaRPr lang="en-US" altLang="en-US" sz="1200" smtClean="0">
              <a:latin typeface="Tahoma" panose="020B0604030504040204" pitchFamily="34" charset="0"/>
            </a:endParaRPr>
          </a:p>
        </p:txBody>
      </p:sp>
      <p:pic>
        <p:nvPicPr>
          <p:cNvPr id="67588" name="Picture 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3" y="90487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2"/>
          <p:cNvSpPr>
            <a:spLocks noGrp="1" noChangeArrowheads="1"/>
          </p:cNvSpPr>
          <p:nvPr>
            <p:ph type="title"/>
          </p:nvPr>
        </p:nvSpPr>
        <p:spPr>
          <a:xfrm>
            <a:off x="533400" y="207963"/>
            <a:ext cx="7772400" cy="930275"/>
          </a:xfrm>
        </p:spPr>
        <p:txBody>
          <a:bodyPr/>
          <a:lstStyle/>
          <a:p>
            <a:pPr>
              <a:defRPr/>
            </a:pPr>
            <a:r>
              <a:rPr lang="en-US">
                <a:ea typeface="ＭＳ Ｐゴシック" charset="0"/>
                <a:cs typeface="+mj-cs"/>
              </a:rPr>
              <a:t>Pipelined protocols: overview</a:t>
            </a:r>
          </a:p>
        </p:txBody>
      </p:sp>
      <p:sp>
        <p:nvSpPr>
          <p:cNvPr id="67590" name="Rectangle 3"/>
          <p:cNvSpPr>
            <a:spLocks noGrp="1" noChangeArrowheads="1"/>
          </p:cNvSpPr>
          <p:nvPr>
            <p:ph type="body" sz="half" idx="1"/>
          </p:nvPr>
        </p:nvSpPr>
        <p:spPr>
          <a:xfrm>
            <a:off x="533400" y="1455738"/>
            <a:ext cx="3954463" cy="4848225"/>
          </a:xfrm>
        </p:spPr>
        <p:txBody>
          <a:bodyPr/>
          <a:lstStyle/>
          <a:p>
            <a:pPr>
              <a:lnSpc>
                <a:spcPct val="70000"/>
              </a:lnSpc>
              <a:buFont typeface="Wingdings" panose="05000000000000000000" pitchFamily="2" charset="2"/>
              <a:buNone/>
            </a:pPr>
            <a:r>
              <a:rPr lang="en-US" altLang="en-US" u="sng" smtClean="0">
                <a:solidFill>
                  <a:srgbClr val="CC0000"/>
                </a:solidFill>
              </a:rPr>
              <a:t>Go-back-N:</a:t>
            </a:r>
          </a:p>
          <a:p>
            <a:pPr>
              <a:lnSpc>
                <a:spcPct val="75000"/>
              </a:lnSpc>
            </a:pPr>
            <a:r>
              <a:rPr lang="en-US" altLang="en-US" smtClean="0"/>
              <a:t>sender can have up to N unacked packets in pipeline</a:t>
            </a:r>
          </a:p>
          <a:p>
            <a:pPr>
              <a:lnSpc>
                <a:spcPct val="75000"/>
              </a:lnSpc>
            </a:pPr>
            <a:r>
              <a:rPr lang="en-US" altLang="en-US" smtClean="0"/>
              <a:t>receiver only sends </a:t>
            </a:r>
            <a:r>
              <a:rPr lang="en-US" altLang="en-US" i="1" smtClean="0">
                <a:solidFill>
                  <a:srgbClr val="CC0000"/>
                </a:solidFill>
              </a:rPr>
              <a:t>cumulative ack</a:t>
            </a:r>
          </a:p>
          <a:p>
            <a:pPr lvl="1"/>
            <a:r>
              <a:rPr lang="en-US" altLang="en-US" smtClean="0"/>
              <a:t>doesn</a:t>
            </a:r>
            <a:r>
              <a:rPr lang="ja-JP" altLang="en-US" smtClean="0"/>
              <a:t>’</a:t>
            </a:r>
            <a:r>
              <a:rPr lang="en-US" altLang="ja-JP" smtClean="0"/>
              <a:t>t ack packet if there</a:t>
            </a:r>
            <a:r>
              <a:rPr lang="ja-JP" altLang="en-US" smtClean="0"/>
              <a:t>’</a:t>
            </a:r>
            <a:r>
              <a:rPr lang="en-US" altLang="ja-JP" smtClean="0"/>
              <a:t>s a gap</a:t>
            </a:r>
          </a:p>
          <a:p>
            <a:pPr>
              <a:lnSpc>
                <a:spcPct val="75000"/>
              </a:lnSpc>
            </a:pPr>
            <a:r>
              <a:rPr lang="en-US" altLang="en-US" smtClean="0"/>
              <a:t>sender has timer for oldest unacked packet</a:t>
            </a:r>
          </a:p>
          <a:p>
            <a:pPr lvl="1"/>
            <a:r>
              <a:rPr lang="en-US" altLang="en-US" smtClean="0"/>
              <a:t>when timer expires, retransmit </a:t>
            </a:r>
            <a:r>
              <a:rPr lang="en-US" altLang="en-US" i="1" smtClean="0"/>
              <a:t>all</a:t>
            </a:r>
            <a:r>
              <a:rPr lang="en-US" altLang="en-US" smtClean="0"/>
              <a:t> unacked packets</a:t>
            </a:r>
          </a:p>
        </p:txBody>
      </p:sp>
      <p:sp>
        <p:nvSpPr>
          <p:cNvPr id="67591" name="Rectangle 4"/>
          <p:cNvSpPr>
            <a:spLocks noGrp="1" noChangeArrowheads="1"/>
          </p:cNvSpPr>
          <p:nvPr>
            <p:ph type="body" sz="half" idx="2"/>
          </p:nvPr>
        </p:nvSpPr>
        <p:spPr>
          <a:xfrm>
            <a:off x="4673600" y="1455738"/>
            <a:ext cx="4289425" cy="4648200"/>
          </a:xfrm>
        </p:spPr>
        <p:txBody>
          <a:bodyPr/>
          <a:lstStyle/>
          <a:p>
            <a:pPr>
              <a:lnSpc>
                <a:spcPct val="70000"/>
              </a:lnSpc>
              <a:buFont typeface="Wingdings" panose="05000000000000000000" pitchFamily="2" charset="2"/>
              <a:buNone/>
            </a:pPr>
            <a:r>
              <a:rPr lang="en-US" altLang="en-US" u="sng" smtClean="0">
                <a:solidFill>
                  <a:srgbClr val="CC0000"/>
                </a:solidFill>
              </a:rPr>
              <a:t>Selective Repeat:</a:t>
            </a:r>
          </a:p>
          <a:p>
            <a:pPr>
              <a:lnSpc>
                <a:spcPct val="75000"/>
              </a:lnSpc>
            </a:pPr>
            <a:r>
              <a:rPr lang="en-US" altLang="en-US" smtClean="0"/>
              <a:t>sender can have up to N unack</a:t>
            </a:r>
            <a:r>
              <a:rPr lang="ja-JP" altLang="en-US" smtClean="0"/>
              <a:t>’</a:t>
            </a:r>
            <a:r>
              <a:rPr lang="en-US" altLang="ja-JP" smtClean="0"/>
              <a:t>ed packets in pipeline</a:t>
            </a:r>
          </a:p>
          <a:p>
            <a:pPr>
              <a:lnSpc>
                <a:spcPct val="75000"/>
              </a:lnSpc>
            </a:pPr>
            <a:r>
              <a:rPr lang="en-US" altLang="en-US" smtClean="0"/>
              <a:t>rcvr sends </a:t>
            </a:r>
            <a:r>
              <a:rPr lang="en-US" altLang="en-US" i="1" smtClean="0">
                <a:solidFill>
                  <a:srgbClr val="CC0000"/>
                </a:solidFill>
              </a:rPr>
              <a:t>individual ack</a:t>
            </a:r>
            <a:r>
              <a:rPr lang="en-US" altLang="en-US" smtClean="0"/>
              <a:t> for each packet</a:t>
            </a:r>
          </a:p>
          <a:p>
            <a:pPr>
              <a:lnSpc>
                <a:spcPct val="70000"/>
              </a:lnSpc>
            </a:pPr>
            <a:endParaRPr lang="en-US" altLang="en-US" smtClean="0"/>
          </a:p>
          <a:p>
            <a:pPr>
              <a:lnSpc>
                <a:spcPct val="70000"/>
              </a:lnSpc>
              <a:buFont typeface="Wingdings" panose="05000000000000000000" pitchFamily="2" charset="2"/>
              <a:buNone/>
            </a:pPr>
            <a:endParaRPr lang="en-US" altLang="en-US" smtClean="0"/>
          </a:p>
          <a:p>
            <a:pPr>
              <a:lnSpc>
                <a:spcPct val="75000"/>
              </a:lnSpc>
              <a:spcBef>
                <a:spcPct val="0"/>
              </a:spcBef>
            </a:pPr>
            <a:r>
              <a:rPr lang="en-US" altLang="en-US" smtClean="0"/>
              <a:t>sender maintains timer for each unacked packet</a:t>
            </a:r>
          </a:p>
          <a:p>
            <a:pPr lvl="1">
              <a:lnSpc>
                <a:spcPct val="80000"/>
              </a:lnSpc>
            </a:pPr>
            <a:r>
              <a:rPr lang="en-US" altLang="en-US" smtClean="0"/>
              <a:t>when timer expires, retransmit only that unacked packet</a:t>
            </a:r>
          </a:p>
          <a:p>
            <a:pPr>
              <a:lnSpc>
                <a:spcPct val="70000"/>
              </a:lnSpc>
            </a:pPr>
            <a:endParaRPr lang="en-US" altLang="en-US" smtClean="0"/>
          </a:p>
        </p:txBody>
      </p:sp>
    </p:spTree>
    <p:extLst>
      <p:ext uri="{BB962C8B-B14F-4D97-AF65-F5344CB8AC3E}">
        <p14:creationId xmlns:p14="http://schemas.microsoft.com/office/powerpoint/2010/main" val="2719093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Protocol</a:t>
            </a:r>
          </a:p>
        </p:txBody>
      </p:sp>
      <p:sp>
        <p:nvSpPr>
          <p:cNvPr id="3" name="Content Placeholder 2"/>
          <p:cNvSpPr>
            <a:spLocks noGrp="1"/>
          </p:cNvSpPr>
          <p:nvPr>
            <p:ph idx="1"/>
          </p:nvPr>
        </p:nvSpPr>
        <p:spPr/>
        <p:txBody>
          <a:bodyPr>
            <a:noAutofit/>
          </a:bodyPr>
          <a:lstStyle/>
          <a:p>
            <a:pPr lvl="0" algn="just"/>
            <a:r>
              <a:rPr lang="en-IN" dirty="0"/>
              <a:t>It</a:t>
            </a:r>
            <a:r>
              <a:rPr lang="en-US" dirty="0"/>
              <a:t>s</a:t>
            </a:r>
            <a:r>
              <a:rPr lang="en-IN" dirty="0"/>
              <a:t> a technique in which multiple requests are written out to a single socket without waiting for the corresponding responses (</a:t>
            </a:r>
            <a:r>
              <a:rPr lang="en-IN" dirty="0">
                <a:solidFill>
                  <a:srgbClr val="FF0000"/>
                </a:solidFill>
              </a:rPr>
              <a:t>acknowledged</a:t>
            </a:r>
            <a:r>
              <a:rPr lang="en-IN" dirty="0"/>
              <a:t>). </a:t>
            </a:r>
            <a:endParaRPr lang="en-US" dirty="0"/>
          </a:p>
          <a:p>
            <a:pPr lvl="1" algn="just"/>
            <a:r>
              <a:rPr lang="en-US" altLang="en-US" dirty="0">
                <a:ea typeface="ＭＳ Ｐゴシック" charset="-128"/>
              </a:rPr>
              <a:t>No. of Packets(request) must be increased.</a:t>
            </a:r>
          </a:p>
          <a:p>
            <a:pPr lvl="1" algn="just"/>
            <a:r>
              <a:rPr lang="en-IN" dirty="0"/>
              <a:t>Data or Packet should be buffered at sender and/or receiver.</a:t>
            </a:r>
            <a:endParaRPr lang="en-US" sz="1600" dirty="0"/>
          </a:p>
          <a:p>
            <a:pPr algn="just"/>
            <a:endParaRPr lang="en-US" dirty="0"/>
          </a:p>
          <a:p>
            <a:pPr algn="just"/>
            <a:endParaRPr lang="en-US" dirty="0"/>
          </a:p>
          <a:p>
            <a:pPr algn="just"/>
            <a:endParaRPr lang="en-US" dirty="0"/>
          </a:p>
          <a:p>
            <a:pPr marL="0" indent="0" algn="just">
              <a:buNone/>
            </a:pPr>
            <a:endParaRPr lang="en-US" dirty="0"/>
          </a:p>
          <a:p>
            <a:pPr algn="just"/>
            <a:r>
              <a:rPr lang="en-US" dirty="0"/>
              <a:t>Two generic forms of pipelined protocols: </a:t>
            </a:r>
          </a:p>
          <a:p>
            <a:pPr marL="914400" lvl="1" indent="-457200" algn="just">
              <a:buFont typeface="+mj-lt"/>
              <a:buAutoNum type="arabicPeriod"/>
            </a:pPr>
            <a:r>
              <a:rPr lang="en-US" i="1" dirty="0"/>
              <a:t>Go-back-N</a:t>
            </a:r>
          </a:p>
          <a:p>
            <a:pPr marL="914400" lvl="1" indent="-457200" algn="just">
              <a:buFont typeface="+mj-lt"/>
              <a:buAutoNum type="arabicPeriod"/>
            </a:pPr>
            <a:r>
              <a:rPr lang="en-US" i="1" dirty="0"/>
              <a:t>Selective Repeat</a:t>
            </a:r>
          </a:p>
        </p:txBody>
      </p:sp>
      <p:pic>
        <p:nvPicPr>
          <p:cNvPr id="4" name="Picture 5" descr="rdt_pipelined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3200400"/>
            <a:ext cx="5114925" cy="198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38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Go-back-N Protocol</a:t>
            </a:r>
          </a:p>
        </p:txBody>
      </p:sp>
      <p:sp>
        <p:nvSpPr>
          <p:cNvPr id="5" name="Content Placeholder 4"/>
          <p:cNvSpPr>
            <a:spLocks noGrp="1"/>
          </p:cNvSpPr>
          <p:nvPr>
            <p:ph idx="1"/>
          </p:nvPr>
        </p:nvSpPr>
        <p:spPr/>
        <p:txBody>
          <a:bodyPr/>
          <a:lstStyle/>
          <a:p>
            <a:pPr algn="just">
              <a:spcAft>
                <a:spcPts val="1200"/>
              </a:spcAft>
            </a:pPr>
            <a:r>
              <a:rPr lang="en-US" sz="2800" dirty="0"/>
              <a:t>Sender can have up to N </a:t>
            </a:r>
            <a:r>
              <a:rPr lang="en-US" sz="2800" dirty="0" err="1"/>
              <a:t>unacked</a:t>
            </a:r>
            <a:r>
              <a:rPr lang="en-US" sz="2800" dirty="0"/>
              <a:t> packets in pipeline.</a:t>
            </a:r>
          </a:p>
          <a:p>
            <a:pPr algn="just">
              <a:spcAft>
                <a:spcPts val="1200"/>
              </a:spcAft>
            </a:pPr>
            <a:r>
              <a:rPr lang="en-US" sz="2800" dirty="0"/>
              <a:t>Receiver only sends cumulative ACK. It doesn’t ACK packet if there’s a gap.</a:t>
            </a:r>
          </a:p>
          <a:p>
            <a:pPr algn="just">
              <a:spcAft>
                <a:spcPts val="1200"/>
              </a:spcAft>
            </a:pPr>
            <a:r>
              <a:rPr lang="en-US" sz="2800" dirty="0"/>
              <a:t>Sender has timer for oldest </a:t>
            </a:r>
            <a:r>
              <a:rPr lang="en-US" sz="2800" dirty="0" err="1"/>
              <a:t>unacked</a:t>
            </a:r>
            <a:r>
              <a:rPr lang="en-US" sz="2800" dirty="0"/>
              <a:t> packet.</a:t>
            </a:r>
          </a:p>
          <a:p>
            <a:pPr algn="just">
              <a:spcAft>
                <a:spcPts val="1200"/>
              </a:spcAft>
            </a:pPr>
            <a:r>
              <a:rPr lang="en-US" sz="2800" dirty="0"/>
              <a:t>When timer expires, retransmit all </a:t>
            </a:r>
            <a:r>
              <a:rPr lang="en-US" sz="2800" dirty="0" err="1"/>
              <a:t>unacked</a:t>
            </a:r>
            <a:r>
              <a:rPr lang="en-US" sz="2800" dirty="0"/>
              <a:t> packets.</a:t>
            </a:r>
          </a:p>
          <a:p>
            <a:pPr algn="just"/>
            <a:r>
              <a:rPr lang="en-US" sz="2800" dirty="0"/>
              <a:t>Sender send a number of frames specified by a window size even without receiving an ACK packet from the receiver.</a:t>
            </a:r>
          </a:p>
          <a:p>
            <a:pPr algn="just"/>
            <a:endParaRPr lang="en-US" dirty="0"/>
          </a:p>
        </p:txBody>
      </p:sp>
    </p:spTree>
    <p:extLst>
      <p:ext uri="{BB962C8B-B14F-4D97-AF65-F5344CB8AC3E}">
        <p14:creationId xmlns:p14="http://schemas.microsoft.com/office/powerpoint/2010/main" val="131609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Protocol </a:t>
            </a:r>
            <a:r>
              <a:rPr lang="en-US" dirty="0" err="1"/>
              <a:t>Cont</a:t>
            </a:r>
            <a:r>
              <a:rPr lang="mr-IN" dirty="0"/>
              <a:t>…</a:t>
            </a:r>
            <a:endParaRPr lang="en-US" dirty="0"/>
          </a:p>
        </p:txBody>
      </p:sp>
      <p:sp>
        <p:nvSpPr>
          <p:cNvPr id="3" name="Content Placeholder 2"/>
          <p:cNvSpPr>
            <a:spLocks noGrp="1"/>
          </p:cNvSpPr>
          <p:nvPr>
            <p:ph idx="1"/>
          </p:nvPr>
        </p:nvSpPr>
        <p:spPr/>
        <p:txBody>
          <a:bodyPr>
            <a:noAutofit/>
          </a:bodyPr>
          <a:lstStyle/>
          <a:p>
            <a:pPr algn="just">
              <a:spcBef>
                <a:spcPts val="600"/>
              </a:spcBef>
              <a:spcAft>
                <a:spcPts val="600"/>
              </a:spcAft>
            </a:pPr>
            <a:r>
              <a:rPr lang="en-IN" sz="2100" dirty="0"/>
              <a:t>Receiver keeps track of the </a:t>
            </a:r>
            <a:r>
              <a:rPr lang="en-IN" sz="2100" dirty="0">
                <a:solidFill>
                  <a:srgbClr val="FF0000"/>
                </a:solidFill>
              </a:rPr>
              <a:t>sequence no. </a:t>
            </a:r>
            <a:r>
              <a:rPr lang="en-IN" sz="2100" dirty="0"/>
              <a:t>of the next frame it expects to receive, and sends that number with every ACK it sends. </a:t>
            </a:r>
            <a:endParaRPr lang="en-US" sz="2100" dirty="0"/>
          </a:p>
          <a:p>
            <a:pPr algn="just">
              <a:spcBef>
                <a:spcPts val="600"/>
              </a:spcBef>
              <a:spcAft>
                <a:spcPts val="600"/>
              </a:spcAft>
            </a:pPr>
            <a:r>
              <a:rPr lang="en-IN" sz="2100" dirty="0"/>
              <a:t>Receiver will discard any frame that does not have the exact sequence number it expects.</a:t>
            </a:r>
          </a:p>
          <a:p>
            <a:pPr lvl="1" algn="just">
              <a:spcBef>
                <a:spcPts val="600"/>
              </a:spcBef>
              <a:spcAft>
                <a:spcPts val="600"/>
              </a:spcAft>
            </a:pPr>
            <a:r>
              <a:rPr lang="en-IN" sz="2100" dirty="0"/>
              <a:t>Either a </a:t>
            </a:r>
            <a:r>
              <a:rPr lang="en-IN" sz="2100" dirty="0">
                <a:solidFill>
                  <a:srgbClr val="FF0000"/>
                </a:solidFill>
              </a:rPr>
              <a:t>duplicate</a:t>
            </a:r>
            <a:r>
              <a:rPr lang="en-IN" sz="2100" dirty="0"/>
              <a:t> frame it already </a:t>
            </a:r>
            <a:r>
              <a:rPr lang="en-IN" sz="2100" dirty="0" err="1"/>
              <a:t>ACKed</a:t>
            </a:r>
            <a:r>
              <a:rPr lang="en-IN" sz="2100" dirty="0"/>
              <a:t> </a:t>
            </a:r>
            <a:r>
              <a:rPr lang="en-IN" sz="2100" b="1" dirty="0"/>
              <a:t>OR</a:t>
            </a:r>
          </a:p>
          <a:p>
            <a:pPr lvl="1" algn="just">
              <a:spcBef>
                <a:spcPts val="600"/>
              </a:spcBef>
              <a:spcAft>
                <a:spcPts val="600"/>
              </a:spcAft>
            </a:pPr>
            <a:r>
              <a:rPr lang="en-IN" sz="2100" dirty="0"/>
              <a:t>An </a:t>
            </a:r>
            <a:r>
              <a:rPr lang="en-IN" sz="2100" dirty="0">
                <a:solidFill>
                  <a:srgbClr val="FF0000"/>
                </a:solidFill>
              </a:rPr>
              <a:t>out-of-order</a:t>
            </a:r>
            <a:r>
              <a:rPr lang="en-IN" sz="2100" dirty="0"/>
              <a:t> frame it expects to receive later</a:t>
            </a:r>
          </a:p>
          <a:p>
            <a:pPr algn="just">
              <a:spcBef>
                <a:spcPts val="600"/>
              </a:spcBef>
              <a:spcAft>
                <a:spcPts val="600"/>
              </a:spcAft>
            </a:pPr>
            <a:r>
              <a:rPr lang="en-IN" sz="2100" dirty="0"/>
              <a:t>Receiver will resend an ACK for the last correct in-order frame.</a:t>
            </a:r>
            <a:endParaRPr lang="en-US" sz="2100" dirty="0"/>
          </a:p>
          <a:p>
            <a:pPr algn="just">
              <a:spcBef>
                <a:spcPts val="600"/>
              </a:spcBef>
              <a:spcAft>
                <a:spcPts val="600"/>
              </a:spcAft>
            </a:pPr>
            <a:r>
              <a:rPr lang="en-IN" sz="2100" dirty="0"/>
              <a:t>Once the sender has sent all of the frames in its window. It will detect that all of the frames since the first lost frame are outstanding. </a:t>
            </a:r>
          </a:p>
          <a:p>
            <a:pPr algn="just">
              <a:spcBef>
                <a:spcPts val="600"/>
              </a:spcBef>
              <a:spcAft>
                <a:spcPts val="600"/>
              </a:spcAft>
            </a:pPr>
            <a:r>
              <a:rPr lang="en-IN" sz="2100" dirty="0"/>
              <a:t>Then go back to the sequence number of the last ACK it received from receiver. </a:t>
            </a:r>
          </a:p>
          <a:p>
            <a:pPr algn="just">
              <a:spcBef>
                <a:spcPts val="600"/>
              </a:spcBef>
              <a:spcAft>
                <a:spcPts val="600"/>
              </a:spcAft>
            </a:pPr>
            <a:r>
              <a:rPr lang="en-IN" sz="2100" dirty="0"/>
              <a:t>Go-back-N protocol also known as </a:t>
            </a:r>
            <a:r>
              <a:rPr lang="en-IN" sz="2100" dirty="0">
                <a:solidFill>
                  <a:srgbClr val="FF0000"/>
                </a:solidFill>
              </a:rPr>
              <a:t>sliding window protocol</a:t>
            </a:r>
            <a:r>
              <a:rPr lang="en-IN" sz="2100" dirty="0"/>
              <a:t>. </a:t>
            </a:r>
            <a:endParaRPr lang="en-US" sz="2100" dirty="0"/>
          </a:p>
        </p:txBody>
      </p:sp>
    </p:spTree>
    <p:extLst>
      <p:ext uri="{BB962C8B-B14F-4D97-AF65-F5344CB8AC3E}">
        <p14:creationId xmlns:p14="http://schemas.microsoft.com/office/powerpoint/2010/main" val="6780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15645</TotalTime>
  <Words>1603</Words>
  <Application>Microsoft Office PowerPoint</Application>
  <PresentationFormat>On-screen Show (4:3)</PresentationFormat>
  <Paragraphs>260</Paragraphs>
  <Slides>22</Slides>
  <Notes>0</Notes>
  <HiddenSlides>0</HiddenSlides>
  <MMClips>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7" baseType="lpstr">
      <vt:lpstr>MS PGothic</vt:lpstr>
      <vt:lpstr>MS PGothic</vt:lpstr>
      <vt:lpstr>Arial</vt:lpstr>
      <vt:lpstr>Calibri</vt:lpstr>
      <vt:lpstr>Comic Sans MS</vt:lpstr>
      <vt:lpstr>Gill Sans MT</vt:lpstr>
      <vt:lpstr>Open Sans</vt:lpstr>
      <vt:lpstr>Open Sans Extrabold</vt:lpstr>
      <vt:lpstr>Open Sans Semibold</vt:lpstr>
      <vt:lpstr>Tahoma</vt:lpstr>
      <vt:lpstr>Times New Roman</vt:lpstr>
      <vt:lpstr>Wingdings</vt:lpstr>
      <vt:lpstr>ZapfDingbatsITC</vt:lpstr>
      <vt:lpstr>Office Theme</vt:lpstr>
      <vt:lpstr>Picture</vt:lpstr>
      <vt:lpstr> Pipelined Protocol </vt:lpstr>
      <vt:lpstr>Performance of rdt3.0</vt:lpstr>
      <vt:lpstr>rdt3.0: stop-and-wait operation</vt:lpstr>
      <vt:lpstr>Pipelined protocols</vt:lpstr>
      <vt:lpstr>Pipelining: increased utilization</vt:lpstr>
      <vt:lpstr>Pipelined protocols: overview</vt:lpstr>
      <vt:lpstr>Pipelined Protocol</vt:lpstr>
      <vt:lpstr>Go-back-N Protocol</vt:lpstr>
      <vt:lpstr>Go-back-N Protocol Cont…</vt:lpstr>
      <vt:lpstr>Go-back-N Protocol works</vt:lpstr>
      <vt:lpstr>Go-back-N Visualization</vt:lpstr>
      <vt:lpstr>Selective Repeat</vt:lpstr>
      <vt:lpstr>Selective Repeat</vt:lpstr>
      <vt:lpstr>Selective Repeat</vt:lpstr>
      <vt:lpstr>Selective Repeat Works</vt:lpstr>
      <vt:lpstr>Selective Repeat Visualization</vt:lpstr>
      <vt:lpstr>TCP Segment Structure</vt:lpstr>
      <vt:lpstr>TCP Segment Structure</vt:lpstr>
      <vt:lpstr>TCP Segment – Cont…</vt:lpstr>
      <vt:lpstr>TCP Segment – Cont…</vt:lpstr>
      <vt:lpstr>TCP Segment – Cont…</vt:lpstr>
      <vt:lpstr>Thank You</vt:lpstr>
    </vt:vector>
  </TitlesOfParts>
  <Company>Darshan Institute of Engg. &amp;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W5 of Computer Engineering (Why, What, When, Where, How)</dc:title>
  <dc:creator>Darshan Institute of Engg. &amp; Tech.</dc:creator>
  <cp:lastModifiedBy>Abdullah Bin Zarshaid</cp:lastModifiedBy>
  <cp:revision>1298</cp:revision>
  <dcterms:created xsi:type="dcterms:W3CDTF">2013-05-17T03:00:03Z</dcterms:created>
  <dcterms:modified xsi:type="dcterms:W3CDTF">2021-03-30T04:59:29Z</dcterms:modified>
</cp:coreProperties>
</file>